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sldIdLst>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699818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872317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343888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51065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18462404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919375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3517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9713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53165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887889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6534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321419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604854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720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0990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78047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488620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298440686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1746912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sz="1400" dirty="0"/>
              <a:t>For this practice activity, you will create a ball activity that will help infants and young toddlers to develop hand muscle strength, hand-eye coordination, and beginning left-to-right directionality.</a:t>
            </a:r>
          </a:p>
          <a:p>
            <a:pPr marL="0" indent="0">
              <a:buNone/>
            </a:pPr>
            <a:endParaRPr lang="en-US" sz="1400" dirty="0"/>
          </a:p>
          <a:p>
            <a:pPr marL="0" indent="0">
              <a:buNone/>
            </a:pPr>
            <a:r>
              <a:rPr lang="en-US" sz="1400" b="1" dirty="0"/>
              <a:t>Materials needed</a:t>
            </a:r>
            <a:r>
              <a:rPr lang="en-US" sz="1400" dirty="0"/>
              <a:t>: different textured balls the size of tennis balls; two same size plastic or wooden bowls large enough to hold 3 or 4 balls.</a:t>
            </a:r>
          </a:p>
          <a:p>
            <a:pPr marL="0" indent="0">
              <a:buNone/>
            </a:pPr>
            <a:endParaRPr lang="en-US" sz="1400" dirty="0"/>
          </a:p>
          <a:p>
            <a:pPr marL="0" indent="0">
              <a:buNone/>
            </a:pPr>
            <a:r>
              <a:rPr lang="en-US" sz="1400" b="1" dirty="0"/>
              <a:t>Instructions:</a:t>
            </a:r>
            <a:r>
              <a:rPr lang="en-US" sz="1400" dirty="0"/>
              <a:t> </a:t>
            </a:r>
          </a:p>
          <a:p>
            <a:r>
              <a:rPr lang="en-US" sz="1400" dirty="0"/>
              <a:t>At activity time, bring two bowls and balls to the carpet area. The bowl on left should have balls; the bowl on right should be empty.</a:t>
            </a:r>
          </a:p>
          <a:p>
            <a:r>
              <a:rPr lang="en-US" sz="1400" dirty="0"/>
              <a:t>Choose an infant or young toddler to participate.</a:t>
            </a:r>
          </a:p>
          <a:p>
            <a:r>
              <a:rPr lang="en-US" sz="1400" dirty="0"/>
              <a:t>Talk through actions and model how you use one hand to pick up a ball from the full bowl on the left, intentionally squeeze it in the hand, and place it in empty bowl on right. Once all balls are in the bowl on the right, clap/smile/ and pick up full bowl and pour balls back into left bowl. Repeat 2 more times.</a:t>
            </a:r>
          </a:p>
          <a:p>
            <a:r>
              <a:rPr lang="en-US" sz="1400" dirty="0"/>
              <a:t>Allow child to participate as they are able. If they can only hold the ball and squeeze it, celebrate that stage! This should be fun. Work up to the child being able to help transfer the balls. </a:t>
            </a:r>
          </a:p>
          <a:p>
            <a:r>
              <a:rPr lang="en-US" sz="1400" dirty="0"/>
              <a:t>Record your observations in the Learning Guide.</a:t>
            </a:r>
          </a:p>
        </p:txBody>
      </p:sp>
      <p:sp>
        <p:nvSpPr>
          <p:cNvPr id="3" name="Title 2"/>
          <p:cNvSpPr>
            <a:spLocks noGrp="1"/>
          </p:cNvSpPr>
          <p:nvPr>
            <p:ph type="title"/>
          </p:nvPr>
        </p:nvSpPr>
        <p:spPr/>
        <p:txBody>
          <a:bodyPr>
            <a:normAutofit/>
          </a:bodyPr>
          <a:lstStyle/>
          <a:p>
            <a:r>
              <a:rPr lang="en-US" sz="2400" dirty="0"/>
              <a:t>Practice Activity 3: Creating Emergent Writing Activities</a:t>
            </a:r>
            <a:br>
              <a:rPr lang="en-US" sz="2400" dirty="0"/>
            </a:br>
            <a:r>
              <a:rPr lang="en-US" sz="2400" dirty="0"/>
              <a:t>Infants and Young Toddlers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pic>
        <p:nvPicPr>
          <p:cNvPr id="9" name="Content Placeholder 8">
            <a:extLst>
              <a:ext uri="{FF2B5EF4-FFF2-40B4-BE49-F238E27FC236}">
                <a16:creationId xmlns="" xmlns:a16="http://schemas.microsoft.com/office/drawing/2014/main" id="{F5DC42DB-3C0A-4883-8E62-E381AD01AE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248400" y="2062956"/>
            <a:ext cx="3810000" cy="2990850"/>
          </a:xfrm>
        </p:spPr>
      </p:pic>
    </p:spTree>
    <p:extLst>
      <p:ext uri="{BB962C8B-B14F-4D97-AF65-F5344CB8AC3E}">
        <p14:creationId xmlns:p14="http://schemas.microsoft.com/office/powerpoint/2010/main" val="1977200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1800" b="1" dirty="0"/>
              <a:t>Practice Activity 3</a:t>
            </a:r>
            <a:r>
              <a:rPr lang="en-US" sz="1800" dirty="0"/>
              <a:t>: Reflect on the Emergent Writing Activities you engaged in with a child and briefly respond to each of the questions below in the Learning Guide:</a:t>
            </a:r>
          </a:p>
          <a:p>
            <a:pPr marL="0" indent="0">
              <a:buNone/>
            </a:pPr>
            <a:endParaRPr lang="en-US" sz="1800" dirty="0"/>
          </a:p>
          <a:p>
            <a:pPr lvl="0"/>
            <a:r>
              <a:rPr lang="en-US" sz="1800" dirty="0"/>
              <a:t>How was planning ahead helpful?</a:t>
            </a:r>
          </a:p>
          <a:p>
            <a:pPr marL="0" indent="0">
              <a:buNone/>
            </a:pPr>
            <a:endParaRPr lang="en-US" sz="1800" dirty="0"/>
          </a:p>
          <a:p>
            <a:pPr lvl="0"/>
            <a:r>
              <a:rPr lang="en-US" sz="1800" dirty="0"/>
              <a:t>How was your language and hand movements intentional?</a:t>
            </a:r>
          </a:p>
          <a:p>
            <a:pPr marL="0" indent="0">
              <a:buNone/>
            </a:pPr>
            <a:endParaRPr lang="en-US" sz="1800" dirty="0"/>
          </a:p>
          <a:p>
            <a:pPr lvl="0"/>
            <a:r>
              <a:rPr lang="en-US" sz="1800" dirty="0"/>
              <a:t>How did the child respond?</a:t>
            </a:r>
          </a:p>
          <a:p>
            <a:pPr marL="0" indent="0">
              <a:buNone/>
            </a:pPr>
            <a:endParaRPr lang="en-US" sz="1800" dirty="0"/>
          </a:p>
          <a:p>
            <a:pPr lvl="0"/>
            <a:r>
              <a:rPr lang="en-US" sz="1800" dirty="0"/>
              <a:t>How do these activities support emergent writing development?</a:t>
            </a:r>
          </a:p>
          <a:p>
            <a:pPr lvl="0"/>
            <a:endParaRPr lang="en-US" sz="1800" dirty="0"/>
          </a:p>
          <a:p>
            <a:pPr lvl="0"/>
            <a:r>
              <a:rPr lang="en-US" sz="1800" dirty="0"/>
              <a:t>How did your interactions help to foster the child’s interest in writing?</a:t>
            </a:r>
          </a:p>
          <a:p>
            <a:pPr marL="0" indent="0">
              <a:buNone/>
            </a:pPr>
            <a:endParaRPr lang="en-US" sz="1800" dirty="0"/>
          </a:p>
        </p:txBody>
      </p:sp>
      <p:sp>
        <p:nvSpPr>
          <p:cNvPr id="3" name="Title 2"/>
          <p:cNvSpPr>
            <a:spLocks noGrp="1"/>
          </p:cNvSpPr>
          <p:nvPr>
            <p:ph type="title"/>
          </p:nvPr>
        </p:nvSpPr>
        <p:spPr/>
        <p:txBody>
          <a:bodyPr>
            <a:normAutofit fontScale="90000"/>
          </a:bodyPr>
          <a:lstStyle/>
          <a:p>
            <a:r>
              <a:rPr lang="en-US" dirty="0"/>
              <a:t>Practice Activity 3: Reflection Questions</a:t>
            </a:r>
            <a:br>
              <a:rPr lang="en-US" dirty="0"/>
            </a:br>
            <a:r>
              <a:rPr lang="en-US" dirty="0"/>
              <a:t>Emergent Writing: All Age Groups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spTree>
    <p:extLst>
      <p:ext uri="{BB962C8B-B14F-4D97-AF65-F5344CB8AC3E}">
        <p14:creationId xmlns:p14="http://schemas.microsoft.com/office/powerpoint/2010/main" val="497169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3407587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304029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2225585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3311823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4030795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endParaRPr lang="en-US" sz="800" dirty="0"/>
          </a:p>
          <a:p>
            <a:r>
              <a:rPr lang="en-US" dirty="0"/>
              <a:t>Activities for developing emergent writing skills should provide opportunities for children to develop hand-eye coordination, hand and finger muscle strength, and concentration.</a:t>
            </a:r>
          </a:p>
          <a:p>
            <a:r>
              <a:rPr lang="en-US" dirty="0"/>
              <a:t>Emergent Writing activities should be appropriately sequenced to build towards scribbling and drawing over time. </a:t>
            </a:r>
          </a:p>
          <a:p>
            <a:r>
              <a:rPr lang="en-US" dirty="0"/>
              <a:t>While emergent writing activities look different across the ages, activities should be created to support appropriate emergent writing skill development. </a:t>
            </a:r>
          </a:p>
        </p:txBody>
      </p:sp>
      <p:sp>
        <p:nvSpPr>
          <p:cNvPr id="3" name="Title 2"/>
          <p:cNvSpPr>
            <a:spLocks noGrp="1"/>
          </p:cNvSpPr>
          <p:nvPr>
            <p:ph type="title"/>
          </p:nvPr>
        </p:nvSpPr>
        <p:spPr/>
        <p:txBody>
          <a:bodyPr>
            <a:normAutofit/>
          </a:bodyPr>
          <a:lstStyle/>
          <a:p>
            <a:r>
              <a:rPr lang="en-US" sz="2400" dirty="0"/>
              <a:t>Presentation 3:  </a:t>
            </a:r>
            <a:br>
              <a:rPr lang="en-US" sz="2400" dirty="0"/>
            </a:br>
            <a:r>
              <a:rPr lang="en-US" sz="2400" dirty="0"/>
              <a:t>Creating Activities to Develop Emergent Writing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2405328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Consider what skills children need to develop for successful early writing and then backward plan from there.</a:t>
            </a:r>
          </a:p>
          <a:p>
            <a:r>
              <a:rPr lang="en-US" dirty="0"/>
              <a:t>For example, if you know children will need to be able to write with pencil and paper, think of what needs to take place before they are able to do this?</a:t>
            </a:r>
          </a:p>
          <a:p>
            <a:r>
              <a:rPr lang="en-US" dirty="0"/>
              <a:t>Sequence activities to build children’s knowledge as well as their physical and cognitive skills for writing. </a:t>
            </a:r>
          </a:p>
          <a:p>
            <a:r>
              <a:rPr lang="en-US" dirty="0"/>
              <a:t>Include activities that work on muscle development and strength as well as those that foster coordination and concentration.</a:t>
            </a:r>
          </a:p>
        </p:txBody>
      </p:sp>
      <p:sp>
        <p:nvSpPr>
          <p:cNvPr id="3" name="Title 2"/>
          <p:cNvSpPr>
            <a:spLocks noGrp="1"/>
          </p:cNvSpPr>
          <p:nvPr>
            <p:ph type="title"/>
          </p:nvPr>
        </p:nvSpPr>
        <p:spPr/>
        <p:txBody>
          <a:bodyPr/>
          <a:lstStyle/>
          <a:p>
            <a:r>
              <a:rPr lang="en-US" dirty="0"/>
              <a:t>Sequencing Emergent Writing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4239027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In Module 2, we learned about the importance of creating print-rich learning environments. Here, in Module 5, we are exploring children’s writing development.</a:t>
            </a:r>
          </a:p>
          <a:p>
            <a:endParaRPr lang="en-US" sz="1600" dirty="0"/>
          </a:p>
          <a:p>
            <a:r>
              <a:rPr lang="en-US" sz="1600" dirty="0"/>
              <a:t>Let’s connect print-rich environments to children’s writing development.</a:t>
            </a:r>
          </a:p>
          <a:p>
            <a:endParaRPr lang="en-US" sz="1600" dirty="0"/>
          </a:p>
          <a:p>
            <a:r>
              <a:rPr lang="en-US" sz="1600" dirty="0"/>
              <a:t>If print is displayed and available for children to see and interact with, they will refer back to these when they are attempting to write.</a:t>
            </a:r>
          </a:p>
          <a:p>
            <a:endParaRPr lang="en-US" sz="1600" dirty="0"/>
          </a:p>
          <a:p>
            <a:r>
              <a:rPr lang="en-US" sz="1600" dirty="0"/>
              <a:t>If menus are available in a dramatic play restaurant, children will use those to “write” orders for customers.</a:t>
            </a:r>
          </a:p>
        </p:txBody>
      </p:sp>
      <p:sp>
        <p:nvSpPr>
          <p:cNvPr id="3" name="Title 2"/>
          <p:cNvSpPr>
            <a:spLocks noGrp="1"/>
          </p:cNvSpPr>
          <p:nvPr>
            <p:ph type="title"/>
          </p:nvPr>
        </p:nvSpPr>
        <p:spPr/>
        <p:txBody>
          <a:bodyPr/>
          <a:lstStyle/>
          <a:p>
            <a:r>
              <a:rPr lang="en-US" dirty="0"/>
              <a:t>Interacting with Print </a:t>
            </a:r>
          </a:p>
        </p:txBody>
      </p:sp>
      <p:pic>
        <p:nvPicPr>
          <p:cNvPr id="7" name="Content Placeholder 6">
            <a:extLst>
              <a:ext uri="{FF2B5EF4-FFF2-40B4-BE49-F238E27FC236}">
                <a16:creationId xmlns="" xmlns:a16="http://schemas.microsoft.com/office/drawing/2014/main" id="{C6CA6664-F90A-4442-B813-5561CA234C54}"/>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644746" y="1295401"/>
            <a:ext cx="3017308"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142562653"/>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docProps/app.xml><?xml version="1.0" encoding="utf-8"?>
<Properties xmlns="http://schemas.openxmlformats.org/officeDocument/2006/extended-properties" xmlns:vt="http://schemas.openxmlformats.org/officeDocument/2006/docPropsVTypes">
  <TotalTime>0</TotalTime>
  <Words>1110</Words>
  <Application>Microsoft Office PowerPoint</Application>
  <PresentationFormat>Widescreen</PresentationFormat>
  <Paragraphs>107</Paragraphs>
  <Slides>11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Presentation 3:   Creating Activities to Develop Emergent Writing Skills</vt:lpstr>
      <vt:lpstr>Sequencing Emergent Writing Activities</vt:lpstr>
      <vt:lpstr>Interacting with Print </vt:lpstr>
      <vt:lpstr>Practice Activity 3: Creating Emergent Writing Activities Infants and Young Toddlers</vt:lpstr>
      <vt:lpstr>Practice Activity 3: Reflection Questions Emergent Writing: All Age Groups</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2018-11-15T19:54:45Z</dcterms:created>
  <dcterms:modified xsi:type="dcterms:W3CDTF">2018-11-15T19:54:54Z</dcterms:modified>
</cp:coreProperties>
</file>