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3F4868-2F8B-4AC0-9528-7EE651EF2789}"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938DF-D315-4EC5-9DAE-61869ABA4006}" type="slidenum">
              <a:rPr lang="en-US" smtClean="0"/>
              <a:t>‹#›</a:t>
            </a:fld>
            <a:endParaRPr lang="en-US"/>
          </a:p>
        </p:txBody>
      </p:sp>
    </p:spTree>
    <p:extLst>
      <p:ext uri="{BB962C8B-B14F-4D97-AF65-F5344CB8AC3E}">
        <p14:creationId xmlns:p14="http://schemas.microsoft.com/office/powerpoint/2010/main" val="4235325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2689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77080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040174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112532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134274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394809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398150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83996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43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84862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998602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39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68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982480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773956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3781274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66261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2879073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279437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1880047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2934797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37178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3226790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382181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62500" lnSpcReduction="20000"/>
          </a:bodyPr>
          <a:lstStyle/>
          <a:p>
            <a:r>
              <a:rPr lang="en-US" sz="2500" dirty="0"/>
              <a:t>Choose a fine motor activity safe and developmentally appropriate for five year olds (stringing beads, transferring water with eye dropper, cutting with scissors, </a:t>
            </a:r>
            <a:r>
              <a:rPr lang="en-US" sz="2500" dirty="0" err="1"/>
              <a:t>etc</a:t>
            </a:r>
            <a:r>
              <a:rPr lang="en-US" sz="2500" dirty="0"/>
              <a:t>…)</a:t>
            </a:r>
          </a:p>
          <a:p>
            <a:endParaRPr lang="en-US" sz="2500" dirty="0"/>
          </a:p>
          <a:p>
            <a:r>
              <a:rPr lang="en-US" sz="2500" dirty="0"/>
              <a:t>Practice working with the activity yourself to study your precise finger and hand movements to intentionally model for the child.</a:t>
            </a:r>
          </a:p>
          <a:p>
            <a:endParaRPr lang="en-US" sz="2500" dirty="0"/>
          </a:p>
          <a:p>
            <a:r>
              <a:rPr lang="en-US" sz="2500" dirty="0"/>
              <a:t>Introduce the activity to a five year old child in your classroom by inviting him/her to watch you first (I do, you do). Remember to use slow, precise movements and less talk so the child focuses on the movements. </a:t>
            </a:r>
          </a:p>
          <a:p>
            <a:endParaRPr lang="en-US" sz="2500" dirty="0"/>
          </a:p>
          <a:p>
            <a:r>
              <a:rPr lang="en-US" sz="2500" dirty="0"/>
              <a:t>Observe the child during his/her turn. Remember, mastery will come with repeated modeling and practice. The child is developing muscle control and concentration. Praise any and all efforts toward the goal.</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a:t>Practice Activity 1: Fine Motor Development</a:t>
            </a:r>
            <a:br>
              <a:rPr lang="en-US" dirty="0"/>
            </a:br>
            <a:r>
              <a:rPr lang="en-US" dirty="0"/>
              <a:t>Five Year Olds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9" name="Content Placeholder 8">
            <a:extLst>
              <a:ext uri="{FF2B5EF4-FFF2-40B4-BE49-F238E27FC236}">
                <a16:creationId xmlns="" xmlns:a16="http://schemas.microsoft.com/office/drawing/2014/main" id="{54543E0F-7F99-4711-B97A-0034BD58D84F}"/>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015331"/>
            <a:ext cx="4114800" cy="3086100"/>
          </a:xfrm>
        </p:spPr>
      </p:pic>
    </p:spTree>
    <p:extLst>
      <p:ext uri="{BB962C8B-B14F-4D97-AF65-F5344CB8AC3E}">
        <p14:creationId xmlns:p14="http://schemas.microsoft.com/office/powerpoint/2010/main" val="2948288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475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 five year old child in a fine motor development activity, briefly reflect on these questions:</a:t>
            </a:r>
          </a:p>
          <a:p>
            <a:pPr marL="0" indent="0">
              <a:buNone/>
            </a:pPr>
            <a:endParaRPr lang="en-US" sz="2000" dirty="0"/>
          </a:p>
          <a:p>
            <a:pPr lvl="0"/>
            <a:r>
              <a:rPr lang="en-US" sz="2000" dirty="0"/>
              <a:t>How did you interest the child in the activity?</a:t>
            </a:r>
          </a:p>
          <a:p>
            <a:r>
              <a:rPr lang="en-US" sz="2000" dirty="0"/>
              <a:t>How did you model the use of fine motor skills? </a:t>
            </a:r>
          </a:p>
          <a:p>
            <a:r>
              <a:rPr lang="en-US" sz="2000" dirty="0"/>
              <a:t>Describe the exact hand and finger movements made the infant as objects were explored.</a:t>
            </a:r>
          </a:p>
          <a:p>
            <a:pPr lvl="0"/>
            <a:r>
              <a:rPr lang="en-US" sz="2000" dirty="0"/>
              <a:t>How did the child respond to the 1:1 turn-taking with you to practice fine motor skills?  </a:t>
            </a:r>
          </a:p>
          <a:p>
            <a:pPr lvl="0"/>
            <a:r>
              <a:rPr lang="en-US" sz="2000" dirty="0"/>
              <a:t>Why was it important to engage with the child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4222697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1390144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1660751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17092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428421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801465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1794953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156299816"/>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1856</Words>
  <Application>Microsoft Office PowerPoint</Application>
  <PresentationFormat>Widescreen</PresentationFormat>
  <Paragraphs>207</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Courier New</vt:lpstr>
      <vt:lpstr>Open Sans</vt:lpstr>
      <vt:lpstr>PermianSlabSerifTypeface</vt:lpstr>
      <vt:lpstr>Wingdings</vt:lpstr>
      <vt:lpstr>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Five Year Olds</vt:lpstr>
      <vt:lpstr>Reflection on Fine Motor Development Activity</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2018-11-15T21:24:49Z</dcterms:created>
  <dcterms:modified xsi:type="dcterms:W3CDTF">2018-11-15T21:25:16Z</dcterms:modified>
</cp:coreProperties>
</file>