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4"/>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58B02-7DC6-4ED1-BF2D-BC257384CA1C}"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235DB-C2A2-4A1B-A752-FF193F92E02F}" type="slidenum">
              <a:rPr lang="en-US" smtClean="0"/>
              <a:t>‹#›</a:t>
            </a:fld>
            <a:endParaRPr lang="en-US"/>
          </a:p>
        </p:txBody>
      </p:sp>
    </p:spTree>
    <p:extLst>
      <p:ext uri="{BB962C8B-B14F-4D97-AF65-F5344CB8AC3E}">
        <p14:creationId xmlns:p14="http://schemas.microsoft.com/office/powerpoint/2010/main" val="77012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080318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082086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205963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25117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998907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a:t>
            </a:r>
          </a:p>
          <a:p>
            <a:r>
              <a:rPr lang="en-US" dirty="0"/>
              <a:t>Different size rattles and other safe objects provide opportunities for infants to develop whole hand and finger grasp muscles.</a:t>
            </a:r>
          </a:p>
          <a:p>
            <a:r>
              <a:rPr lang="en-US" dirty="0"/>
              <a:t>Objects that can be squeezed with the hands help develop hand strength. </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1127160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95571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223162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62912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900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78272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290217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48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057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96788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591072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08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276099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96830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681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421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74048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404115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79030778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3536236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404230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1647092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533629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2681757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425435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1720684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2062123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4160685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700051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0" indent="0">
              <a:buNone/>
            </a:pPr>
            <a:r>
              <a:rPr lang="en-US" dirty="0"/>
              <a:t>For this Fine Motor development practice activity, you will:</a:t>
            </a:r>
          </a:p>
          <a:p>
            <a:r>
              <a:rPr lang="en-US" sz="1400" dirty="0"/>
              <a:t>Make accessible (on shelf, on trays, or in baskets) different size rattles and other safe objects to provide opportunities for infants to develop whole hand and finger grasp muscles.</a:t>
            </a:r>
          </a:p>
          <a:p>
            <a:pPr marL="0" indent="0">
              <a:buNone/>
            </a:pPr>
            <a:endParaRPr lang="en-US" sz="1400" dirty="0"/>
          </a:p>
          <a:p>
            <a:r>
              <a:rPr lang="en-US" sz="1400" dirty="0"/>
              <a:t>Provide time for infants to explore the objects.</a:t>
            </a:r>
          </a:p>
          <a:p>
            <a:pPr marL="0" indent="0">
              <a:buNone/>
            </a:pPr>
            <a:endParaRPr lang="en-US" sz="1400" dirty="0"/>
          </a:p>
          <a:p>
            <a:r>
              <a:rPr lang="en-US" sz="1400" dirty="0"/>
              <a:t>Observe the infant’s hand and finger movements when they are exploring the objects. </a:t>
            </a:r>
          </a:p>
          <a:p>
            <a:pPr marL="0" indent="0">
              <a:buNone/>
            </a:pPr>
            <a:endParaRPr lang="en-US" sz="1400" dirty="0"/>
          </a:p>
          <a:p>
            <a:r>
              <a:rPr lang="en-US" sz="1400" dirty="0"/>
              <a:t>Record your observations in the Learning Guide.</a:t>
            </a:r>
          </a:p>
        </p:txBody>
      </p:sp>
      <p:sp>
        <p:nvSpPr>
          <p:cNvPr id="3" name="Title 2"/>
          <p:cNvSpPr>
            <a:spLocks noGrp="1"/>
          </p:cNvSpPr>
          <p:nvPr>
            <p:ph type="title"/>
          </p:nvPr>
        </p:nvSpPr>
        <p:spPr/>
        <p:txBody>
          <a:bodyPr>
            <a:normAutofit/>
          </a:bodyPr>
          <a:lstStyle/>
          <a:p>
            <a:r>
              <a:rPr lang="en-US" dirty="0"/>
              <a:t>Practice Activity 1: Fine Motor Development Infants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9" name="Content Placeholder 8">
            <a:extLst>
              <a:ext uri="{FF2B5EF4-FFF2-40B4-BE49-F238E27FC236}">
                <a16:creationId xmlns="" xmlns:a16="http://schemas.microsoft.com/office/drawing/2014/main" id="{E862F81B-9826-4468-A9F4-F64B8E6C6C04}"/>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096000" y="2186781"/>
            <a:ext cx="4114800" cy="2743200"/>
          </a:xfrm>
        </p:spPr>
      </p:pic>
    </p:spTree>
    <p:extLst>
      <p:ext uri="{BB962C8B-B14F-4D97-AF65-F5344CB8AC3E}">
        <p14:creationId xmlns:p14="http://schemas.microsoft.com/office/powerpoint/2010/main" val="2783155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140391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an infant in a fine motor development activity, briefly reflect on these questions:</a:t>
            </a:r>
          </a:p>
          <a:p>
            <a:pPr marL="0" indent="0">
              <a:buNone/>
            </a:pPr>
            <a:endParaRPr lang="en-US" sz="2000" dirty="0"/>
          </a:p>
          <a:p>
            <a:pPr lvl="0"/>
            <a:r>
              <a:rPr lang="en-US" sz="2000" dirty="0"/>
              <a:t>How did you interest the infant in the activity?</a:t>
            </a:r>
          </a:p>
          <a:p>
            <a:pPr lvl="0"/>
            <a:r>
              <a:rPr lang="en-US" sz="2000" dirty="0"/>
              <a:t>How did you model the use of fine motor skills? </a:t>
            </a:r>
          </a:p>
          <a:p>
            <a:pPr lvl="0"/>
            <a:r>
              <a:rPr lang="en-US" sz="2000" dirty="0"/>
              <a:t>Describe the exact hand and finger movements made the infant as objects were explored.</a:t>
            </a:r>
          </a:p>
          <a:p>
            <a:pPr lvl="0"/>
            <a:r>
              <a:rPr lang="en-US" sz="2000" dirty="0"/>
              <a:t>How did the infant respond to the 1:1 turn-taking with you to practice fine motor skills?  </a:t>
            </a:r>
          </a:p>
          <a:p>
            <a:pPr lvl="0"/>
            <a:r>
              <a:rPr lang="en-US" sz="2000" dirty="0"/>
              <a:t>Why was it important to engage with the infant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1049685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1"/>
            <a:ext cx="8610600" cy="4525963"/>
          </a:xfrm>
        </p:spPr>
        <p:txBody>
          <a:bodyPr/>
          <a:lstStyle/>
          <a:p>
            <a:pPr marL="0" indent="0">
              <a:buNone/>
            </a:pPr>
            <a:r>
              <a:rPr lang="en-US" dirty="0"/>
              <a:t>Congratulations, you just completed </a:t>
            </a:r>
            <a:r>
              <a:rPr lang="en-US" dirty="0" smtClean="0"/>
              <a:t>Section </a:t>
            </a:r>
            <a:r>
              <a:rPr lang="en-US" dirty="0"/>
              <a:t>1 of Module </a:t>
            </a:r>
            <a:r>
              <a:rPr lang="en-US" dirty="0"/>
              <a:t>5</a:t>
            </a:r>
            <a:r>
              <a:rPr lang="en-US" dirty="0" smtClean="0"/>
              <a:t>. </a:t>
            </a:r>
            <a:endParaRPr lang="en-US" dirty="0"/>
          </a:p>
          <a:p>
            <a:pPr marL="0" indent="0">
              <a:buNone/>
            </a:pPr>
            <a:endParaRPr lang="en-US" dirty="0"/>
          </a:p>
          <a:p>
            <a:r>
              <a:rPr lang="en-US" dirty="0"/>
              <a:t>Be sure you have completed </a:t>
            </a:r>
            <a:r>
              <a:rPr lang="en-US" dirty="0" smtClean="0"/>
              <a:t>Section </a:t>
            </a:r>
            <a:r>
              <a:rPr lang="en-US" dirty="0"/>
              <a:t>1 activities in the Learning Guide. </a:t>
            </a:r>
          </a:p>
          <a:p>
            <a:pPr marL="0" indent="0">
              <a:buNone/>
            </a:pPr>
            <a:endParaRPr lang="en-US" dirty="0"/>
          </a:p>
          <a:p>
            <a:r>
              <a:rPr lang="en-US" dirty="0"/>
              <a:t>When ready, move on to the presentation for </a:t>
            </a:r>
            <a:r>
              <a:rPr lang="en-US" dirty="0" smtClean="0"/>
              <a:t>Section </a:t>
            </a:r>
            <a:r>
              <a:rPr lang="en-US" dirty="0"/>
              <a:t>2.</a:t>
            </a:r>
          </a:p>
        </p:txBody>
      </p:sp>
      <p:sp>
        <p:nvSpPr>
          <p:cNvPr id="3" name="Title 2"/>
          <p:cNvSpPr>
            <a:spLocks noGrp="1"/>
          </p:cNvSpPr>
          <p:nvPr>
            <p:ph type="title"/>
          </p:nvPr>
        </p:nvSpPr>
        <p:spPr/>
        <p:txBody>
          <a:bodyPr/>
          <a:lstStyle/>
          <a:p>
            <a:r>
              <a:rPr lang="en-US" dirty="0"/>
              <a:t>End of </a:t>
            </a:r>
            <a:r>
              <a:rPr lang="en-US" dirty="0" smtClean="0"/>
              <a:t>Section </a:t>
            </a:r>
            <a:r>
              <a:rPr lang="en-US" dirty="0"/>
              <a:t>1 </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21</a:t>
            </a:fld>
            <a:endParaRPr lang="en-US" dirty="0"/>
          </a:p>
        </p:txBody>
      </p:sp>
    </p:spTree>
    <p:extLst>
      <p:ext uri="{BB962C8B-B14F-4D97-AF65-F5344CB8AC3E}">
        <p14:creationId xmlns:p14="http://schemas.microsoft.com/office/powerpoint/2010/main" val="224978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2071021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309170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89918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87314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869824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3684145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1105033739"/>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1877</Words>
  <Application>Microsoft Office PowerPoint</Application>
  <PresentationFormat>Widescreen</PresentationFormat>
  <Paragraphs>219</Paragraphs>
  <Slides>21</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Infants</vt:lpstr>
      <vt:lpstr>Reflection on Fine Motor Development Activity</vt:lpstr>
      <vt:lpstr>End of Section 1 </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2018-11-15T18:28:17Z</dcterms:created>
  <dcterms:modified xsi:type="dcterms:W3CDTF">2018-11-15T18:28:56Z</dcterms:modified>
</cp:coreProperties>
</file>