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diagrams/data1.xml" ContentType="application/vnd.openxmlformats-officedocument.drawingml.diagramData+xml"/>
  <Override PartName="/ppt/diagrams/data10.xml" ContentType="application/vnd.openxmlformats-officedocument.drawingml.diagramData+xml"/>
  <Override PartName="/ppt/diagrams/data9.xml" ContentType="application/vnd.openxmlformats-officedocument.drawingml.diagramData+xml"/>
  <Override PartName="/ppt/diagrams/data8.xml" ContentType="application/vnd.openxmlformats-officedocument.drawingml.diagramData+xml"/>
  <Override PartName="/ppt/diagrams/data7.xml" ContentType="application/vnd.openxmlformats-officedocument.drawingml.diagramData+xml"/>
  <Override PartName="/ppt/diagrams/data6.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diagrams/data3.xml" ContentType="application/vnd.openxmlformats-officedocument.drawingml.diagramData+xml"/>
  <Override PartName="/ppt/diagrams/data1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2.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s/slide72.xml" ContentType="application/vnd.openxmlformats-officedocument.presentationml.slide+xml"/>
  <Override PartName="/ppt/slides/slide71.xml" ContentType="application/vnd.openxmlformats-officedocument.presentationml.slide+xml"/>
  <Override PartName="/ppt/slides/slide1.xml" ContentType="application/vnd.openxmlformats-officedocument.presentationml.slide+xml"/>
  <Override PartName="/ppt/slides/slide60.xml" ContentType="application/vnd.openxmlformats-officedocument.presentationml.slide+xml"/>
  <Override PartName="/ppt/slides/slide58.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59.xml" ContentType="application/vnd.openxmlformats-officedocument.presentationml.slide+xml"/>
  <Override PartName="/ppt/slides/slide49.xml" ContentType="application/vnd.openxmlformats-officedocument.presentationml.slide+xml"/>
  <Override PartName="/ppt/slides/slide51.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0.xml" ContentType="application/vnd.openxmlformats-officedocument.presentationml.slide+xml"/>
  <Override PartName="/ppt/slides/slide55.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56.xml" ContentType="application/vnd.openxmlformats-officedocument.presentationml.notesSlide+xml"/>
  <Override PartName="/ppt/notesSlides/notesSlide7.xml" ContentType="application/vnd.openxmlformats-officedocument.presentationml.notesSlide+xml"/>
  <Override PartName="/ppt/notesSlides/notesSlide54.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5.xml" ContentType="application/vnd.openxmlformats-officedocument.presentationml.slideLayou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slideLayouts/slideLayout4.xml" ContentType="application/vnd.openxmlformats-officedocument.presentationml.slideLayout+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62.xml" ContentType="application/vnd.openxmlformats-officedocument.presentationml.notesSlide+xml"/>
  <Override PartName="/ppt/notesSlides/notesSlide55.xml" ContentType="application/vnd.openxmlformats-officedocument.presentationml.notesSlide+xml"/>
  <Override PartName="/ppt/notesSlides/notesSlide63.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2.xml" ContentType="application/vnd.openxmlformats-officedocument.presentationml.notesSlide+xml"/>
  <Override PartName="/ppt/notesSlides/notesSlide65.xml" ContentType="application/vnd.openxmlformats-officedocument.presentationml.notesSlide+xml"/>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5.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72.xml" ContentType="application/vnd.openxmlformats-officedocument.presentationml.notesSlide+xml"/>
  <Override PartName="/ppt/slideLayouts/slideLayout9.xml" ContentType="application/vnd.openxmlformats-officedocument.presentationml.slideLayout+xml"/>
  <Override PartName="/ppt/notesSlides/notesSlide71.xml" ContentType="application/vnd.openxmlformats-officedocument.presentationml.notesSlide+xml"/>
  <Override PartName="/ppt/slideLayouts/slideLayout2.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xml" ContentType="application/vnd.openxmlformats-officedocument.presentationml.slideLayout+xml"/>
  <Override PartName="/ppt/notesSlides/notesSlide64.xml" ContentType="application/vnd.openxmlformats-officedocument.presentationml.notesSlide+xml"/>
  <Override PartName="/ppt/diagrams/quickStyle6.xml" ContentType="application/vnd.openxmlformats-officedocument.drawingml.diagramStyle+xml"/>
  <Override PartName="/ppt/diagrams/quickStyle5.xml" ContentType="application/vnd.openxmlformats-officedocument.drawingml.diagramStyle+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rawing3.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diagrams/layout1.xml" ContentType="application/vnd.openxmlformats-officedocument.drawingml.diagramLayout+xml"/>
  <Override PartName="/ppt/diagrams/quickStyle1.xml" ContentType="application/vnd.openxmlformats-officedocument.drawingml.diagramStyle+xml"/>
  <Override PartName="/ppt/diagrams/drawing11.xml" ContentType="application/vnd.ms-office.drawingml.diagramDrawing+xml"/>
  <Override PartName="/ppt/diagrams/layout5.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layout6.xml" ContentType="application/vnd.openxmlformats-officedocument.drawingml.diagramLayout+xml"/>
  <Override PartName="/ppt/diagrams/layout10.xml" ContentType="application/vnd.openxmlformats-officedocument.drawingml.diagramLayout+xml"/>
  <Override PartName="/ppt/diagrams/colors5.xml" ContentType="application/vnd.openxmlformats-officedocument.drawingml.diagramColors+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style2.xml" ContentType="application/vnd.ms-office.chartstyle+xml"/>
  <Override PartName="/ppt/charts/colors2.xml" ContentType="application/vnd.ms-office.chartcolorstyle+xml"/>
  <Override PartName="/ppt/diagrams/colors6.xml" ContentType="application/vnd.openxmlformats-officedocument.drawingml.diagramColors+xml"/>
  <Override PartName="/ppt/diagrams/layout7.xml" ContentType="application/vnd.openxmlformats-officedocument.drawingml.diagramLayout+xml"/>
  <Override PartName="/ppt/charts/chart2.xml" ContentType="application/vnd.openxmlformats-officedocument.drawingml.chart+xml"/>
  <Override PartName="/ppt/diagrams/drawing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theme/theme1.xml" ContentType="application/vnd.openxmlformats-officedocument.theme+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drawing8.xml" ContentType="application/vnd.ms-office.drawingml.diagramDrawing+xml"/>
  <Override PartName="/ppt/theme/theme2.xml" ContentType="application/vnd.openxmlformats-officedocument.theme+xml"/>
  <Override PartName="/ppt/diagrams/drawing4.xml" ContentType="application/vnd.ms-office.drawingml.diagramDrawing+xml"/>
  <Override PartName="/ppt/diagrams/colors4.xml" ContentType="application/vnd.openxmlformats-officedocument.drawingml.diagramColors+xml"/>
  <Override PartName="/ppt/diagrams/drawing6.xml" ContentType="application/vnd.ms-office.drawingml.diagramDrawing+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tags/tag2.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8.xml" ContentType="application/vnd.openxmlformats-officedocument.presentationml.tags+xml"/>
  <Override PartName="/ppt/tags/tag7.xml" ContentType="application/vnd.openxmlformats-officedocument.presentationml.tags+xml"/>
  <Override PartName="/ppt/tags/tag6.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79"/>
  </p:notesMasterIdLst>
  <p:sldIdLst>
    <p:sldId id="257" r:id="rId2"/>
    <p:sldId id="258" r:id="rId3"/>
    <p:sldId id="259" r:id="rId4"/>
    <p:sldId id="260" r:id="rId5"/>
    <p:sldId id="261" r:id="rId6"/>
    <p:sldId id="263" r:id="rId7"/>
    <p:sldId id="384" r:id="rId8"/>
    <p:sldId id="385" r:id="rId9"/>
    <p:sldId id="386" r:id="rId10"/>
    <p:sldId id="387" r:id="rId11"/>
    <p:sldId id="388" r:id="rId12"/>
    <p:sldId id="389" r:id="rId13"/>
    <p:sldId id="390" r:id="rId14"/>
    <p:sldId id="391" r:id="rId15"/>
    <p:sldId id="392" r:id="rId16"/>
    <p:sldId id="393" r:id="rId17"/>
    <p:sldId id="394" r:id="rId18"/>
    <p:sldId id="395" r:id="rId19"/>
    <p:sldId id="396" r:id="rId20"/>
    <p:sldId id="397" r:id="rId21"/>
    <p:sldId id="398" r:id="rId22"/>
    <p:sldId id="399" r:id="rId23"/>
    <p:sldId id="400" r:id="rId24"/>
    <p:sldId id="444" r:id="rId25"/>
    <p:sldId id="445" r:id="rId26"/>
    <p:sldId id="446" r:id="rId27"/>
    <p:sldId id="447" r:id="rId28"/>
    <p:sldId id="448" r:id="rId29"/>
    <p:sldId id="449" r:id="rId30"/>
    <p:sldId id="442" r:id="rId31"/>
    <p:sldId id="401" r:id="rId32"/>
    <p:sldId id="402" r:id="rId33"/>
    <p:sldId id="403" r:id="rId34"/>
    <p:sldId id="404" r:id="rId35"/>
    <p:sldId id="405" r:id="rId36"/>
    <p:sldId id="406" r:id="rId37"/>
    <p:sldId id="407" r:id="rId38"/>
    <p:sldId id="435" r:id="rId39"/>
    <p:sldId id="450" r:id="rId40"/>
    <p:sldId id="408" r:id="rId41"/>
    <p:sldId id="409" r:id="rId42"/>
    <p:sldId id="410" r:id="rId43"/>
    <p:sldId id="411" r:id="rId44"/>
    <p:sldId id="412" r:id="rId45"/>
    <p:sldId id="413" r:id="rId46"/>
    <p:sldId id="414" r:id="rId47"/>
    <p:sldId id="415" r:id="rId48"/>
    <p:sldId id="416" r:id="rId49"/>
    <p:sldId id="417" r:id="rId50"/>
    <p:sldId id="268" r:id="rId51"/>
    <p:sldId id="425" r:id="rId52"/>
    <p:sldId id="426" r:id="rId53"/>
    <p:sldId id="427" r:id="rId54"/>
    <p:sldId id="428" r:id="rId55"/>
    <p:sldId id="429" r:id="rId56"/>
    <p:sldId id="430" r:id="rId57"/>
    <p:sldId id="431" r:id="rId58"/>
    <p:sldId id="432" r:id="rId59"/>
    <p:sldId id="433" r:id="rId60"/>
    <p:sldId id="434" r:id="rId61"/>
    <p:sldId id="324" r:id="rId62"/>
    <p:sldId id="325" r:id="rId63"/>
    <p:sldId id="326" r:id="rId64"/>
    <p:sldId id="327" r:id="rId65"/>
    <p:sldId id="328" r:id="rId66"/>
    <p:sldId id="443" r:id="rId67"/>
    <p:sldId id="329" r:id="rId68"/>
    <p:sldId id="330" r:id="rId69"/>
    <p:sldId id="331" r:id="rId70"/>
    <p:sldId id="332" r:id="rId71"/>
    <p:sldId id="333" r:id="rId72"/>
    <p:sldId id="334" r:id="rId73"/>
    <p:sldId id="335" r:id="rId74"/>
    <p:sldId id="336" r:id="rId75"/>
    <p:sldId id="383" r:id="rId76"/>
    <p:sldId id="337" r:id="rId77"/>
    <p:sldId id="338"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Jimenez" initials="NJ" lastIdx="6" clrIdx="0"/>
  <p:cmAuthor id="2" name="Virginia Mayfield" initials="VM" lastIdx="22" clrIdx="1"/>
  <p:cmAuthor id="3" name="Hannah McIntosh" initials="HM" lastIdx="4" clrIdx="2"/>
  <p:cmAuthor id="4" name="Leigh Cooksey" initials="LC"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E3524"/>
    <a:srgbClr val="1B365D"/>
    <a:srgbClr val="6E7073"/>
    <a:srgbClr val="CDCDCD"/>
    <a:srgbClr val="EEEEEE"/>
    <a:srgbClr val="174A7C"/>
    <a:srgbClr val="002D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41" autoAdjust="0"/>
    <p:restoredTop sz="71041" autoAdjust="0"/>
  </p:normalViewPr>
  <p:slideViewPr>
    <p:cSldViewPr>
      <p:cViewPr varScale="1">
        <p:scale>
          <a:sx n="67" d="100"/>
          <a:sy n="67" d="100"/>
        </p:scale>
        <p:origin x="30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85"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86"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ustomXml" Target="../customXml/item3.xml"/><Relationship Id="rId61" Type="http://schemas.openxmlformats.org/officeDocument/2006/relationships/slide" Target="slides/slide60.xml"/><Relationship Id="rId8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000000"/>
                </a:solidFill>
                <a:latin typeface="+mn-lt"/>
                <a:ea typeface="+mn-ea"/>
                <a:cs typeface="+mn-cs"/>
              </a:defRPr>
            </a:pPr>
            <a:r>
              <a:rPr lang="en-US" sz="1400" b="0" i="0" u="none" strike="noStrike" baseline="0" dirty="0" smtClean="0">
                <a:solidFill>
                  <a:srgbClr val="000000"/>
                </a:solidFill>
                <a:effectLst/>
              </a:rPr>
              <a:t>Which of the following professional learning areas has your district selected as a priority for the current school year (including this past summer)? (Select the top three for your district)</a:t>
            </a:r>
            <a:endParaRPr lang="en-US" sz="1400" b="0" dirty="0">
              <a:solidFill>
                <a:srgbClr val="000000"/>
              </a:solidFill>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rgbClr val="000000"/>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Districts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Instructional strategies</c:v>
                </c:pt>
                <c:pt idx="1">
                  <c:v>Alignment</c:v>
                </c:pt>
                <c:pt idx="2">
                  <c:v>Specific content</c:v>
                </c:pt>
                <c:pt idx="3">
                  <c:v>All learners</c:v>
                </c:pt>
                <c:pt idx="4">
                  <c:v>Technology</c:v>
                </c:pt>
                <c:pt idx="5">
                  <c:v>Postsecondary</c:v>
                </c:pt>
                <c:pt idx="6">
                  <c:v>Assessment</c:v>
                </c:pt>
                <c:pt idx="7">
                  <c:v>Classroom environment</c:v>
                </c:pt>
                <c:pt idx="8">
                  <c:v>Non-academic needs</c:v>
                </c:pt>
              </c:strCache>
            </c:strRef>
          </c:cat>
          <c:val>
            <c:numRef>
              <c:f>Sheet1!$B$2:$B$10</c:f>
              <c:numCache>
                <c:formatCode>0%</c:formatCode>
                <c:ptCount val="9"/>
                <c:pt idx="0">
                  <c:v>0.64</c:v>
                </c:pt>
                <c:pt idx="1">
                  <c:v>0.59</c:v>
                </c:pt>
                <c:pt idx="2">
                  <c:v>0.46</c:v>
                </c:pt>
                <c:pt idx="3">
                  <c:v>0.42</c:v>
                </c:pt>
                <c:pt idx="4">
                  <c:v>0.36</c:v>
                </c:pt>
                <c:pt idx="5">
                  <c:v>0.25</c:v>
                </c:pt>
                <c:pt idx="6">
                  <c:v>0.24</c:v>
                </c:pt>
                <c:pt idx="7">
                  <c:v>0.21</c:v>
                </c:pt>
                <c:pt idx="8">
                  <c:v>0.11</c:v>
                </c:pt>
              </c:numCache>
            </c:numRef>
          </c:val>
        </c:ser>
        <c:ser>
          <c:idx val="1"/>
          <c:order val="1"/>
          <c:tx>
            <c:strRef>
              <c:f>Sheet1!$C$1</c:f>
              <c:strCache>
                <c:ptCount val="1"/>
                <c:pt idx="0">
                  <c:v>Teachers</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Instructional strategies</c:v>
                </c:pt>
                <c:pt idx="1">
                  <c:v>Alignment</c:v>
                </c:pt>
                <c:pt idx="2">
                  <c:v>Specific content</c:v>
                </c:pt>
                <c:pt idx="3">
                  <c:v>All learners</c:v>
                </c:pt>
                <c:pt idx="4">
                  <c:v>Technology</c:v>
                </c:pt>
                <c:pt idx="5">
                  <c:v>Postsecondary</c:v>
                </c:pt>
                <c:pt idx="6">
                  <c:v>Assessment</c:v>
                </c:pt>
                <c:pt idx="7">
                  <c:v>Classroom environment</c:v>
                </c:pt>
                <c:pt idx="8">
                  <c:v>Non-academic needs</c:v>
                </c:pt>
              </c:strCache>
            </c:strRef>
          </c:cat>
          <c:val>
            <c:numRef>
              <c:f>Sheet1!$C$2:$C$10</c:f>
              <c:numCache>
                <c:formatCode>0%</c:formatCode>
                <c:ptCount val="9"/>
                <c:pt idx="0">
                  <c:v>0.32</c:v>
                </c:pt>
                <c:pt idx="1">
                  <c:v>0.25</c:v>
                </c:pt>
                <c:pt idx="2">
                  <c:v>0.8</c:v>
                </c:pt>
                <c:pt idx="3">
                  <c:v>0.21</c:v>
                </c:pt>
                <c:pt idx="4">
                  <c:v>0.27</c:v>
                </c:pt>
                <c:pt idx="5">
                  <c:v>7.0000000000000007E-2</c:v>
                </c:pt>
                <c:pt idx="6">
                  <c:v>0.13</c:v>
                </c:pt>
                <c:pt idx="7">
                  <c:v>0.15</c:v>
                </c:pt>
                <c:pt idx="8">
                  <c:v>0.11</c:v>
                </c:pt>
              </c:numCache>
            </c:numRef>
          </c:val>
        </c:ser>
        <c:dLbls>
          <c:showLegendKey val="0"/>
          <c:showVal val="0"/>
          <c:showCatName val="0"/>
          <c:showSerName val="0"/>
          <c:showPercent val="0"/>
          <c:showBubbleSize val="0"/>
        </c:dLbls>
        <c:gapWidth val="219"/>
        <c:overlap val="-27"/>
        <c:axId val="869006640"/>
        <c:axId val="869007184"/>
      </c:barChart>
      <c:catAx>
        <c:axId val="869006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en-US"/>
          </a:p>
        </c:txPr>
        <c:crossAx val="869007184"/>
        <c:crosses val="autoZero"/>
        <c:auto val="1"/>
        <c:lblAlgn val="ctr"/>
        <c:lblOffset val="100"/>
        <c:noMultiLvlLbl val="0"/>
      </c:catAx>
      <c:valAx>
        <c:axId val="8690071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en-US"/>
          </a:p>
        </c:txPr>
        <c:crossAx val="8690066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000000"/>
                </a:solidFill>
                <a:latin typeface="+mn-lt"/>
                <a:ea typeface="+mn-ea"/>
                <a:cs typeface="+mn-cs"/>
              </a:defRPr>
            </a:pPr>
            <a:r>
              <a:rPr lang="en-US" sz="1400" dirty="0"/>
              <a:t>Please indicate the extent to which each of the following are available to teachers to support their participation in professional learning experiences.</a:t>
            </a:r>
          </a:p>
        </c:rich>
      </c:tx>
      <c:layout>
        <c:manualLayout>
          <c:xMode val="edge"/>
          <c:yMode val="edge"/>
          <c:x val="0.10145072774994036"/>
          <c:y val="1.683619596536692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rgbClr val="000000"/>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Districts 2015</c:v>
                </c:pt>
              </c:strCache>
            </c:strRef>
          </c:tx>
          <c:spPr>
            <a:solidFill>
              <a:schemeClr val="accent2">
                <a:lumMod val="60000"/>
                <a:lumOff val="40000"/>
              </a:schemeClr>
            </a:solidFill>
            <a:ln>
              <a:noFill/>
            </a:ln>
            <a:effectLst/>
          </c:spPr>
          <c:invertIfNegative val="0"/>
          <c:cat>
            <c:strRef>
              <c:f>Sheet1!$A$2:$A$9</c:f>
              <c:strCache>
                <c:ptCount val="8"/>
                <c:pt idx="0">
                  <c:v>Reimbursement of college tuition </c:v>
                </c:pt>
                <c:pt idx="1">
                  <c:v>Stipend for professional learning activities outside of work hours </c:v>
                </c:pt>
                <c:pt idx="2">
                  <c:v>Stipend for teachers providing professional learning for colleagues</c:v>
                </c:pt>
                <c:pt idx="3">
                  <c:v>Scheduled time in the contract year </c:v>
                </c:pt>
                <c:pt idx="4">
                  <c:v>Release time from teaching </c:v>
                </c:pt>
                <c:pt idx="5">
                  <c:v>Release time to deliver professional learning</c:v>
                </c:pt>
                <c:pt idx="6">
                  <c:v>Reimbursement for conference or workshop fees </c:v>
                </c:pt>
                <c:pt idx="7">
                  <c:v>Reimbursement for travel and/or expenses </c:v>
                </c:pt>
              </c:strCache>
            </c:strRef>
          </c:cat>
          <c:val>
            <c:numRef>
              <c:f>Sheet1!$B$2:$B$9</c:f>
              <c:numCache>
                <c:formatCode>0%</c:formatCode>
                <c:ptCount val="8"/>
                <c:pt idx="0">
                  <c:v>0.24</c:v>
                </c:pt>
                <c:pt idx="1">
                  <c:v>0.7</c:v>
                </c:pt>
                <c:pt idx="2">
                  <c:v>0.7</c:v>
                </c:pt>
                <c:pt idx="3">
                  <c:v>0.87</c:v>
                </c:pt>
                <c:pt idx="4">
                  <c:v>0.87</c:v>
                </c:pt>
                <c:pt idx="5">
                  <c:v>0.92</c:v>
                </c:pt>
                <c:pt idx="6">
                  <c:v>0.92</c:v>
                </c:pt>
                <c:pt idx="7">
                  <c:v>0.98</c:v>
                </c:pt>
              </c:numCache>
            </c:numRef>
          </c:val>
        </c:ser>
        <c:ser>
          <c:idx val="1"/>
          <c:order val="1"/>
          <c:tx>
            <c:strRef>
              <c:f>Sheet1!$C$1</c:f>
              <c:strCache>
                <c:ptCount val="1"/>
                <c:pt idx="0">
                  <c:v>Districts 2016</c:v>
                </c:pt>
              </c:strCache>
            </c:strRef>
          </c:tx>
          <c:spPr>
            <a:solidFill>
              <a:srgbClr val="000000"/>
            </a:solidFill>
            <a:ln>
              <a:noFill/>
            </a:ln>
            <a:effectLst/>
          </c:spPr>
          <c:invertIfNegative val="0"/>
          <c:cat>
            <c:strRef>
              <c:f>Sheet1!$A$2:$A$9</c:f>
              <c:strCache>
                <c:ptCount val="8"/>
                <c:pt idx="0">
                  <c:v>Reimbursement of college tuition </c:v>
                </c:pt>
                <c:pt idx="1">
                  <c:v>Stipend for professional learning activities outside of work hours </c:v>
                </c:pt>
                <c:pt idx="2">
                  <c:v>Stipend for teachers providing professional learning for colleagues</c:v>
                </c:pt>
                <c:pt idx="3">
                  <c:v>Scheduled time in the contract year </c:v>
                </c:pt>
                <c:pt idx="4">
                  <c:v>Release time from teaching </c:v>
                </c:pt>
                <c:pt idx="5">
                  <c:v>Release time to deliver professional learning</c:v>
                </c:pt>
                <c:pt idx="6">
                  <c:v>Reimbursement for conference or workshop fees </c:v>
                </c:pt>
                <c:pt idx="7">
                  <c:v>Reimbursement for travel and/or expenses </c:v>
                </c:pt>
              </c:strCache>
            </c:strRef>
          </c:cat>
          <c:val>
            <c:numRef>
              <c:f>Sheet1!$C$2:$C$9</c:f>
              <c:numCache>
                <c:formatCode>0%</c:formatCode>
                <c:ptCount val="8"/>
                <c:pt idx="0">
                  <c:v>0.2</c:v>
                </c:pt>
                <c:pt idx="1">
                  <c:v>0.84</c:v>
                </c:pt>
                <c:pt idx="2">
                  <c:v>0.84</c:v>
                </c:pt>
                <c:pt idx="3">
                  <c:v>0.95</c:v>
                </c:pt>
                <c:pt idx="4">
                  <c:v>0.96</c:v>
                </c:pt>
                <c:pt idx="5">
                  <c:v>0.97</c:v>
                </c:pt>
                <c:pt idx="6">
                  <c:v>0.99</c:v>
                </c:pt>
                <c:pt idx="7">
                  <c:v>0.99</c:v>
                </c:pt>
              </c:numCache>
            </c:numRef>
          </c:val>
        </c:ser>
        <c:ser>
          <c:idx val="2"/>
          <c:order val="2"/>
          <c:tx>
            <c:strRef>
              <c:f>Sheet1!$D$1</c:f>
              <c:strCache>
                <c:ptCount val="1"/>
                <c:pt idx="0">
                  <c:v>Teachers 2016</c:v>
                </c:pt>
              </c:strCache>
            </c:strRef>
          </c:tx>
          <c:spPr>
            <a:solidFill>
              <a:srgbClr val="FF0000"/>
            </a:solidFill>
            <a:ln>
              <a:noFill/>
            </a:ln>
            <a:effectLst/>
          </c:spPr>
          <c:invertIfNegative val="0"/>
          <c:cat>
            <c:strRef>
              <c:f>Sheet1!$A$2:$A$9</c:f>
              <c:strCache>
                <c:ptCount val="8"/>
                <c:pt idx="0">
                  <c:v>Reimbursement of college tuition </c:v>
                </c:pt>
                <c:pt idx="1">
                  <c:v>Stipend for professional learning activities outside of work hours </c:v>
                </c:pt>
                <c:pt idx="2">
                  <c:v>Stipend for teachers providing professional learning for colleagues</c:v>
                </c:pt>
                <c:pt idx="3">
                  <c:v>Scheduled time in the contract year </c:v>
                </c:pt>
                <c:pt idx="4">
                  <c:v>Release time from teaching </c:v>
                </c:pt>
                <c:pt idx="5">
                  <c:v>Release time to deliver professional learning</c:v>
                </c:pt>
                <c:pt idx="6">
                  <c:v>Reimbursement for conference or workshop fees </c:v>
                </c:pt>
                <c:pt idx="7">
                  <c:v>Reimbursement for travel and/or expenses </c:v>
                </c:pt>
              </c:strCache>
            </c:strRef>
          </c:cat>
          <c:val>
            <c:numRef>
              <c:f>Sheet1!$D$2:$D$9</c:f>
              <c:numCache>
                <c:formatCode>0%</c:formatCode>
                <c:ptCount val="8"/>
                <c:pt idx="0">
                  <c:v>0.15</c:v>
                </c:pt>
                <c:pt idx="1">
                  <c:v>0.36</c:v>
                </c:pt>
                <c:pt idx="2">
                  <c:v>0.28999999999999998</c:v>
                </c:pt>
                <c:pt idx="3">
                  <c:v>0.63</c:v>
                </c:pt>
                <c:pt idx="4">
                  <c:v>0.36</c:v>
                </c:pt>
                <c:pt idx="5">
                  <c:v>0.33</c:v>
                </c:pt>
                <c:pt idx="6">
                  <c:v>0.39</c:v>
                </c:pt>
                <c:pt idx="7">
                  <c:v>0.41</c:v>
                </c:pt>
              </c:numCache>
            </c:numRef>
          </c:val>
        </c:ser>
        <c:dLbls>
          <c:showLegendKey val="0"/>
          <c:showVal val="0"/>
          <c:showCatName val="0"/>
          <c:showSerName val="0"/>
          <c:showPercent val="0"/>
          <c:showBubbleSize val="0"/>
        </c:dLbls>
        <c:gapWidth val="219"/>
        <c:axId val="868997936"/>
        <c:axId val="869005008"/>
      </c:barChart>
      <c:catAx>
        <c:axId val="8689979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en-US"/>
          </a:p>
        </c:txPr>
        <c:crossAx val="869005008"/>
        <c:crosses val="autoZero"/>
        <c:auto val="1"/>
        <c:lblAlgn val="ctr"/>
        <c:lblOffset val="100"/>
        <c:noMultiLvlLbl val="0"/>
      </c:catAx>
      <c:valAx>
        <c:axId val="869005008"/>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en-US"/>
          </a:p>
        </c:txPr>
        <c:crossAx val="868997936"/>
        <c:crosses val="autoZero"/>
        <c:crossBetween val="between"/>
      </c:valAx>
      <c:spPr>
        <a:noFill/>
        <a:ln>
          <a:noFill/>
        </a:ln>
        <a:effectLst/>
      </c:spPr>
    </c:plotArea>
    <c:legend>
      <c:legendPos val="b"/>
      <c:layout>
        <c:manualLayout>
          <c:xMode val="edge"/>
          <c:yMode val="edge"/>
          <c:x val="7.3055118110236197E-2"/>
          <c:y val="0.92104685787312002"/>
          <c:w val="0.84328358387019797"/>
          <c:h val="6.2116946161513031E-2"/>
        </c:manualLayout>
      </c:layout>
      <c:overlay val="0"/>
      <c:spPr>
        <a:noFill/>
        <a:ln>
          <a:noFill/>
        </a:ln>
        <a:effectLst/>
      </c:spPr>
      <c:txPr>
        <a:bodyPr rot="0" spcFirstLastPara="1" vertOverflow="ellipsis" vert="horz" wrap="square" anchor="ctr" anchorCtr="1"/>
        <a:lstStyle/>
        <a:p>
          <a:pPr>
            <a:defRPr sz="1197" b="0" i="0" u="none" strike="noStrike" kern="1200" baseline="0">
              <a:solidFill>
                <a:srgbClr val="000000"/>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rgbClr val="000000"/>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00877F-8B88-438E-ACE7-3F2BC7B0B7DE}" type="doc">
      <dgm:prSet loTypeId="urn:microsoft.com/office/officeart/2005/8/layout/vProcess5" loCatId="process" qsTypeId="urn:microsoft.com/office/officeart/2005/8/quickstyle/simple1" qsCatId="simple" csTypeId="urn:microsoft.com/office/officeart/2005/8/colors/accent2_3" csCatId="accent2" phldr="1"/>
      <dgm:spPr/>
      <dgm:t>
        <a:bodyPr/>
        <a:lstStyle/>
        <a:p>
          <a:endParaRPr lang="en-US"/>
        </a:p>
      </dgm:t>
    </dgm:pt>
    <dgm:pt modelId="{612F1949-17DB-446F-8691-529A0ABB2328}">
      <dgm:prSet phldrT="[Text]"/>
      <dgm:spPr/>
      <dgm:t>
        <a:bodyPr/>
        <a:lstStyle/>
        <a:p>
          <a:r>
            <a:rPr lang="en-US" b="1" dirty="0" smtClean="0"/>
            <a:t>Unconscious Incompetence (Start)</a:t>
          </a:r>
          <a:endParaRPr lang="en-US" b="1" dirty="0"/>
        </a:p>
      </dgm:t>
    </dgm:pt>
    <dgm:pt modelId="{8F21E4DF-4B55-4CE9-966C-8B925BCD9CF4}" type="parTrans" cxnId="{E38D6268-03B8-4BD6-8AB5-7EEDDE8F6B96}">
      <dgm:prSet/>
      <dgm:spPr/>
      <dgm:t>
        <a:bodyPr/>
        <a:lstStyle/>
        <a:p>
          <a:endParaRPr lang="en-US"/>
        </a:p>
      </dgm:t>
    </dgm:pt>
    <dgm:pt modelId="{F1BF6B64-AAFC-45E1-943F-D75A79AB7902}" type="sibTrans" cxnId="{E38D6268-03B8-4BD6-8AB5-7EEDDE8F6B96}">
      <dgm:prSet/>
      <dgm:spPr/>
      <dgm:t>
        <a:bodyPr/>
        <a:lstStyle/>
        <a:p>
          <a:endParaRPr lang="en-US"/>
        </a:p>
      </dgm:t>
    </dgm:pt>
    <dgm:pt modelId="{35B3686E-DF79-4E73-87D3-BE77119F4348}">
      <dgm:prSet phldrT="[Text]"/>
      <dgm:spPr/>
      <dgm:t>
        <a:bodyPr/>
        <a:lstStyle/>
        <a:p>
          <a:r>
            <a:rPr lang="en-US" b="1" dirty="0" smtClean="0"/>
            <a:t>Conscious Competence</a:t>
          </a:r>
          <a:endParaRPr lang="en-US" b="1" dirty="0"/>
        </a:p>
      </dgm:t>
    </dgm:pt>
    <dgm:pt modelId="{8EF1D4D3-9D41-4123-978A-79145E7BA2A3}" type="parTrans" cxnId="{BBC93CB1-D72A-4186-AE2F-B5CCDFABF78B}">
      <dgm:prSet/>
      <dgm:spPr/>
      <dgm:t>
        <a:bodyPr/>
        <a:lstStyle/>
        <a:p>
          <a:endParaRPr lang="en-US"/>
        </a:p>
      </dgm:t>
    </dgm:pt>
    <dgm:pt modelId="{E7C0FEF1-7C58-4A02-AA19-75CE19915E11}" type="sibTrans" cxnId="{BBC93CB1-D72A-4186-AE2F-B5CCDFABF78B}">
      <dgm:prSet/>
      <dgm:spPr/>
      <dgm:t>
        <a:bodyPr/>
        <a:lstStyle/>
        <a:p>
          <a:endParaRPr lang="en-US"/>
        </a:p>
      </dgm:t>
    </dgm:pt>
    <dgm:pt modelId="{23AF19CC-24B0-4132-A8F6-7D14CE5467D3}">
      <dgm:prSet phldrT="[Text]"/>
      <dgm:spPr/>
      <dgm:t>
        <a:bodyPr/>
        <a:lstStyle/>
        <a:p>
          <a:r>
            <a:rPr lang="en-US" b="1" dirty="0" smtClean="0"/>
            <a:t>Unconscious Competence (Goal)</a:t>
          </a:r>
          <a:endParaRPr lang="en-US" b="1" dirty="0"/>
        </a:p>
      </dgm:t>
    </dgm:pt>
    <dgm:pt modelId="{2AB69DA6-ADA2-4EAD-A842-1A2A4D9686AC}" type="parTrans" cxnId="{093A8C37-6234-4478-9F61-853113E614CD}">
      <dgm:prSet/>
      <dgm:spPr/>
      <dgm:t>
        <a:bodyPr/>
        <a:lstStyle/>
        <a:p>
          <a:endParaRPr lang="en-US"/>
        </a:p>
      </dgm:t>
    </dgm:pt>
    <dgm:pt modelId="{AD1D0866-8EAE-4508-A288-8CC699FDC706}" type="sibTrans" cxnId="{093A8C37-6234-4478-9F61-853113E614CD}">
      <dgm:prSet/>
      <dgm:spPr/>
      <dgm:t>
        <a:bodyPr/>
        <a:lstStyle/>
        <a:p>
          <a:endParaRPr lang="en-US"/>
        </a:p>
      </dgm:t>
    </dgm:pt>
    <dgm:pt modelId="{432086DA-1F6A-4006-B0F4-62A63F8B3F21}">
      <dgm:prSet/>
      <dgm:spPr/>
      <dgm:t>
        <a:bodyPr/>
        <a:lstStyle/>
        <a:p>
          <a:r>
            <a:rPr lang="en-US" b="1" dirty="0" smtClean="0"/>
            <a:t>Conscious Incompetence</a:t>
          </a:r>
          <a:endParaRPr lang="en-US" b="1" dirty="0"/>
        </a:p>
      </dgm:t>
    </dgm:pt>
    <dgm:pt modelId="{574614FF-D4C0-4BC9-A3C7-B390F945A498}" type="parTrans" cxnId="{717FCAE2-1285-4392-B221-EFD1E42C70A2}">
      <dgm:prSet/>
      <dgm:spPr/>
      <dgm:t>
        <a:bodyPr/>
        <a:lstStyle/>
        <a:p>
          <a:endParaRPr lang="en-US"/>
        </a:p>
      </dgm:t>
    </dgm:pt>
    <dgm:pt modelId="{48B65F1F-5B78-42C4-B548-DD46E3E97A7C}" type="sibTrans" cxnId="{717FCAE2-1285-4392-B221-EFD1E42C70A2}">
      <dgm:prSet/>
      <dgm:spPr/>
      <dgm:t>
        <a:bodyPr/>
        <a:lstStyle/>
        <a:p>
          <a:endParaRPr lang="en-US"/>
        </a:p>
      </dgm:t>
    </dgm:pt>
    <dgm:pt modelId="{C17F3ADD-5BE2-493F-B89C-B1B78EE7D531}" type="pres">
      <dgm:prSet presAssocID="{8B00877F-8B88-438E-ACE7-3F2BC7B0B7DE}" presName="outerComposite" presStyleCnt="0">
        <dgm:presLayoutVars>
          <dgm:chMax val="5"/>
          <dgm:dir/>
          <dgm:resizeHandles val="exact"/>
        </dgm:presLayoutVars>
      </dgm:prSet>
      <dgm:spPr/>
      <dgm:t>
        <a:bodyPr/>
        <a:lstStyle/>
        <a:p>
          <a:endParaRPr lang="en-US"/>
        </a:p>
      </dgm:t>
    </dgm:pt>
    <dgm:pt modelId="{71DD1897-5372-4ECF-AD56-24FD47367C93}" type="pres">
      <dgm:prSet presAssocID="{8B00877F-8B88-438E-ACE7-3F2BC7B0B7DE}" presName="dummyMaxCanvas" presStyleCnt="0">
        <dgm:presLayoutVars/>
      </dgm:prSet>
      <dgm:spPr/>
    </dgm:pt>
    <dgm:pt modelId="{7622091B-1D2A-4958-877D-3921416245AB}" type="pres">
      <dgm:prSet presAssocID="{8B00877F-8B88-438E-ACE7-3F2BC7B0B7DE}" presName="FourNodes_1" presStyleLbl="node1" presStyleIdx="0" presStyleCnt="4">
        <dgm:presLayoutVars>
          <dgm:bulletEnabled val="1"/>
        </dgm:presLayoutVars>
      </dgm:prSet>
      <dgm:spPr/>
      <dgm:t>
        <a:bodyPr/>
        <a:lstStyle/>
        <a:p>
          <a:endParaRPr lang="en-US"/>
        </a:p>
      </dgm:t>
    </dgm:pt>
    <dgm:pt modelId="{CC97AF1B-90A9-4AF2-AD18-4D2B1FBF39D2}" type="pres">
      <dgm:prSet presAssocID="{8B00877F-8B88-438E-ACE7-3F2BC7B0B7DE}" presName="FourNodes_2" presStyleLbl="node1" presStyleIdx="1" presStyleCnt="4">
        <dgm:presLayoutVars>
          <dgm:bulletEnabled val="1"/>
        </dgm:presLayoutVars>
      </dgm:prSet>
      <dgm:spPr/>
      <dgm:t>
        <a:bodyPr/>
        <a:lstStyle/>
        <a:p>
          <a:endParaRPr lang="en-US"/>
        </a:p>
      </dgm:t>
    </dgm:pt>
    <dgm:pt modelId="{FB6C88CB-766C-402D-820E-2F08C7706E11}" type="pres">
      <dgm:prSet presAssocID="{8B00877F-8B88-438E-ACE7-3F2BC7B0B7DE}" presName="FourNodes_3" presStyleLbl="node1" presStyleIdx="2" presStyleCnt="4">
        <dgm:presLayoutVars>
          <dgm:bulletEnabled val="1"/>
        </dgm:presLayoutVars>
      </dgm:prSet>
      <dgm:spPr/>
      <dgm:t>
        <a:bodyPr/>
        <a:lstStyle/>
        <a:p>
          <a:endParaRPr lang="en-US"/>
        </a:p>
      </dgm:t>
    </dgm:pt>
    <dgm:pt modelId="{F2DBE672-3CF3-4B9B-9359-041E6F5356EC}" type="pres">
      <dgm:prSet presAssocID="{8B00877F-8B88-438E-ACE7-3F2BC7B0B7DE}" presName="FourNodes_4" presStyleLbl="node1" presStyleIdx="3" presStyleCnt="4">
        <dgm:presLayoutVars>
          <dgm:bulletEnabled val="1"/>
        </dgm:presLayoutVars>
      </dgm:prSet>
      <dgm:spPr/>
      <dgm:t>
        <a:bodyPr/>
        <a:lstStyle/>
        <a:p>
          <a:endParaRPr lang="en-US"/>
        </a:p>
      </dgm:t>
    </dgm:pt>
    <dgm:pt modelId="{22477341-0587-4C09-87AA-9840399F4BCB}" type="pres">
      <dgm:prSet presAssocID="{8B00877F-8B88-438E-ACE7-3F2BC7B0B7DE}" presName="FourConn_1-2" presStyleLbl="fgAccFollowNode1" presStyleIdx="0" presStyleCnt="3">
        <dgm:presLayoutVars>
          <dgm:bulletEnabled val="1"/>
        </dgm:presLayoutVars>
      </dgm:prSet>
      <dgm:spPr/>
      <dgm:t>
        <a:bodyPr/>
        <a:lstStyle/>
        <a:p>
          <a:endParaRPr lang="en-US"/>
        </a:p>
      </dgm:t>
    </dgm:pt>
    <dgm:pt modelId="{91AC19D2-E692-4F18-A104-5229DE2D9E40}" type="pres">
      <dgm:prSet presAssocID="{8B00877F-8B88-438E-ACE7-3F2BC7B0B7DE}" presName="FourConn_2-3" presStyleLbl="fgAccFollowNode1" presStyleIdx="1" presStyleCnt="3">
        <dgm:presLayoutVars>
          <dgm:bulletEnabled val="1"/>
        </dgm:presLayoutVars>
      </dgm:prSet>
      <dgm:spPr/>
      <dgm:t>
        <a:bodyPr/>
        <a:lstStyle/>
        <a:p>
          <a:endParaRPr lang="en-US"/>
        </a:p>
      </dgm:t>
    </dgm:pt>
    <dgm:pt modelId="{6B4BE4E5-D1FB-42C2-A3C5-DCC4331F3782}" type="pres">
      <dgm:prSet presAssocID="{8B00877F-8B88-438E-ACE7-3F2BC7B0B7DE}" presName="FourConn_3-4" presStyleLbl="fgAccFollowNode1" presStyleIdx="2" presStyleCnt="3">
        <dgm:presLayoutVars>
          <dgm:bulletEnabled val="1"/>
        </dgm:presLayoutVars>
      </dgm:prSet>
      <dgm:spPr/>
      <dgm:t>
        <a:bodyPr/>
        <a:lstStyle/>
        <a:p>
          <a:endParaRPr lang="en-US"/>
        </a:p>
      </dgm:t>
    </dgm:pt>
    <dgm:pt modelId="{6B62F6A2-942E-407B-94F8-1449135D6E72}" type="pres">
      <dgm:prSet presAssocID="{8B00877F-8B88-438E-ACE7-3F2BC7B0B7DE}" presName="FourNodes_1_text" presStyleLbl="node1" presStyleIdx="3" presStyleCnt="4">
        <dgm:presLayoutVars>
          <dgm:bulletEnabled val="1"/>
        </dgm:presLayoutVars>
      </dgm:prSet>
      <dgm:spPr/>
      <dgm:t>
        <a:bodyPr/>
        <a:lstStyle/>
        <a:p>
          <a:endParaRPr lang="en-US"/>
        </a:p>
      </dgm:t>
    </dgm:pt>
    <dgm:pt modelId="{BAEE42D9-292B-411D-9F44-B0B8CF75389E}" type="pres">
      <dgm:prSet presAssocID="{8B00877F-8B88-438E-ACE7-3F2BC7B0B7DE}" presName="FourNodes_2_text" presStyleLbl="node1" presStyleIdx="3" presStyleCnt="4">
        <dgm:presLayoutVars>
          <dgm:bulletEnabled val="1"/>
        </dgm:presLayoutVars>
      </dgm:prSet>
      <dgm:spPr/>
      <dgm:t>
        <a:bodyPr/>
        <a:lstStyle/>
        <a:p>
          <a:endParaRPr lang="en-US"/>
        </a:p>
      </dgm:t>
    </dgm:pt>
    <dgm:pt modelId="{8227CD72-2738-44AF-92B7-7B316C6B436E}" type="pres">
      <dgm:prSet presAssocID="{8B00877F-8B88-438E-ACE7-3F2BC7B0B7DE}" presName="FourNodes_3_text" presStyleLbl="node1" presStyleIdx="3" presStyleCnt="4">
        <dgm:presLayoutVars>
          <dgm:bulletEnabled val="1"/>
        </dgm:presLayoutVars>
      </dgm:prSet>
      <dgm:spPr/>
      <dgm:t>
        <a:bodyPr/>
        <a:lstStyle/>
        <a:p>
          <a:endParaRPr lang="en-US"/>
        </a:p>
      </dgm:t>
    </dgm:pt>
    <dgm:pt modelId="{75421021-2965-434D-AFB3-42797A12FF38}" type="pres">
      <dgm:prSet presAssocID="{8B00877F-8B88-438E-ACE7-3F2BC7B0B7DE}" presName="FourNodes_4_text" presStyleLbl="node1" presStyleIdx="3" presStyleCnt="4">
        <dgm:presLayoutVars>
          <dgm:bulletEnabled val="1"/>
        </dgm:presLayoutVars>
      </dgm:prSet>
      <dgm:spPr/>
      <dgm:t>
        <a:bodyPr/>
        <a:lstStyle/>
        <a:p>
          <a:endParaRPr lang="en-US"/>
        </a:p>
      </dgm:t>
    </dgm:pt>
  </dgm:ptLst>
  <dgm:cxnLst>
    <dgm:cxn modelId="{2836D6C0-BA66-48AF-8272-901E680A8CBE}" type="presOf" srcId="{612F1949-17DB-446F-8691-529A0ABB2328}" destId="{7622091B-1D2A-4958-877D-3921416245AB}" srcOrd="0" destOrd="0" presId="urn:microsoft.com/office/officeart/2005/8/layout/vProcess5"/>
    <dgm:cxn modelId="{7A426668-16C2-41C5-B5C9-66C13DDBCD7C}" type="presOf" srcId="{432086DA-1F6A-4006-B0F4-62A63F8B3F21}" destId="{CC97AF1B-90A9-4AF2-AD18-4D2B1FBF39D2}" srcOrd="0" destOrd="0" presId="urn:microsoft.com/office/officeart/2005/8/layout/vProcess5"/>
    <dgm:cxn modelId="{970B3DD8-70DC-490B-A808-CE5716DFDA25}" type="presOf" srcId="{612F1949-17DB-446F-8691-529A0ABB2328}" destId="{6B62F6A2-942E-407B-94F8-1449135D6E72}" srcOrd="1" destOrd="0" presId="urn:microsoft.com/office/officeart/2005/8/layout/vProcess5"/>
    <dgm:cxn modelId="{BBC93CB1-D72A-4186-AE2F-B5CCDFABF78B}" srcId="{8B00877F-8B88-438E-ACE7-3F2BC7B0B7DE}" destId="{35B3686E-DF79-4E73-87D3-BE77119F4348}" srcOrd="2" destOrd="0" parTransId="{8EF1D4D3-9D41-4123-978A-79145E7BA2A3}" sibTransId="{E7C0FEF1-7C58-4A02-AA19-75CE19915E11}"/>
    <dgm:cxn modelId="{E369773D-5E0A-495B-8CAF-F41AE80EEF5A}" type="presOf" srcId="{432086DA-1F6A-4006-B0F4-62A63F8B3F21}" destId="{BAEE42D9-292B-411D-9F44-B0B8CF75389E}" srcOrd="1" destOrd="0" presId="urn:microsoft.com/office/officeart/2005/8/layout/vProcess5"/>
    <dgm:cxn modelId="{093A8C37-6234-4478-9F61-853113E614CD}" srcId="{8B00877F-8B88-438E-ACE7-3F2BC7B0B7DE}" destId="{23AF19CC-24B0-4132-A8F6-7D14CE5467D3}" srcOrd="3" destOrd="0" parTransId="{2AB69DA6-ADA2-4EAD-A842-1A2A4D9686AC}" sibTransId="{AD1D0866-8EAE-4508-A288-8CC699FDC706}"/>
    <dgm:cxn modelId="{AC0B1A4C-8C0B-4D23-8BE6-636B3A174FB4}" type="presOf" srcId="{35B3686E-DF79-4E73-87D3-BE77119F4348}" destId="{FB6C88CB-766C-402D-820E-2F08C7706E11}" srcOrd="0" destOrd="0" presId="urn:microsoft.com/office/officeart/2005/8/layout/vProcess5"/>
    <dgm:cxn modelId="{915FE919-2FDA-4EF4-B27D-C3DC286A8B82}" type="presOf" srcId="{E7C0FEF1-7C58-4A02-AA19-75CE19915E11}" destId="{6B4BE4E5-D1FB-42C2-A3C5-DCC4331F3782}" srcOrd="0" destOrd="0" presId="urn:microsoft.com/office/officeart/2005/8/layout/vProcess5"/>
    <dgm:cxn modelId="{3413B223-BAD2-40EF-A715-CB1A392234A0}" type="presOf" srcId="{8B00877F-8B88-438E-ACE7-3F2BC7B0B7DE}" destId="{C17F3ADD-5BE2-493F-B89C-B1B78EE7D531}" srcOrd="0" destOrd="0" presId="urn:microsoft.com/office/officeart/2005/8/layout/vProcess5"/>
    <dgm:cxn modelId="{717FCAE2-1285-4392-B221-EFD1E42C70A2}" srcId="{8B00877F-8B88-438E-ACE7-3F2BC7B0B7DE}" destId="{432086DA-1F6A-4006-B0F4-62A63F8B3F21}" srcOrd="1" destOrd="0" parTransId="{574614FF-D4C0-4BC9-A3C7-B390F945A498}" sibTransId="{48B65F1F-5B78-42C4-B548-DD46E3E97A7C}"/>
    <dgm:cxn modelId="{4551710A-A43E-4D8F-9C67-76E260F569A0}" type="presOf" srcId="{35B3686E-DF79-4E73-87D3-BE77119F4348}" destId="{8227CD72-2738-44AF-92B7-7B316C6B436E}" srcOrd="1" destOrd="0" presId="urn:microsoft.com/office/officeart/2005/8/layout/vProcess5"/>
    <dgm:cxn modelId="{E38D6268-03B8-4BD6-8AB5-7EEDDE8F6B96}" srcId="{8B00877F-8B88-438E-ACE7-3F2BC7B0B7DE}" destId="{612F1949-17DB-446F-8691-529A0ABB2328}" srcOrd="0" destOrd="0" parTransId="{8F21E4DF-4B55-4CE9-966C-8B925BCD9CF4}" sibTransId="{F1BF6B64-AAFC-45E1-943F-D75A79AB7902}"/>
    <dgm:cxn modelId="{0AFCBF2E-E807-4286-8B70-A1DCE0EAC41B}" type="presOf" srcId="{23AF19CC-24B0-4132-A8F6-7D14CE5467D3}" destId="{F2DBE672-3CF3-4B9B-9359-041E6F5356EC}" srcOrd="0" destOrd="0" presId="urn:microsoft.com/office/officeart/2005/8/layout/vProcess5"/>
    <dgm:cxn modelId="{7CDDBD86-BEE8-4EF2-9A2E-97C88073E3F6}" type="presOf" srcId="{48B65F1F-5B78-42C4-B548-DD46E3E97A7C}" destId="{91AC19D2-E692-4F18-A104-5229DE2D9E40}" srcOrd="0" destOrd="0" presId="urn:microsoft.com/office/officeart/2005/8/layout/vProcess5"/>
    <dgm:cxn modelId="{684A5004-E83E-4C4A-B852-A3154A3552F6}" type="presOf" srcId="{F1BF6B64-AAFC-45E1-943F-D75A79AB7902}" destId="{22477341-0587-4C09-87AA-9840399F4BCB}" srcOrd="0" destOrd="0" presId="urn:microsoft.com/office/officeart/2005/8/layout/vProcess5"/>
    <dgm:cxn modelId="{49D77E10-9439-4E5B-9443-9FE60DFB6A40}" type="presOf" srcId="{23AF19CC-24B0-4132-A8F6-7D14CE5467D3}" destId="{75421021-2965-434D-AFB3-42797A12FF38}" srcOrd="1" destOrd="0" presId="urn:microsoft.com/office/officeart/2005/8/layout/vProcess5"/>
    <dgm:cxn modelId="{058006B7-4434-4CE0-BADA-36A6B4DDFB02}" type="presParOf" srcId="{C17F3ADD-5BE2-493F-B89C-B1B78EE7D531}" destId="{71DD1897-5372-4ECF-AD56-24FD47367C93}" srcOrd="0" destOrd="0" presId="urn:microsoft.com/office/officeart/2005/8/layout/vProcess5"/>
    <dgm:cxn modelId="{EF51453C-B5BA-4CF8-8277-A5E7E868F932}" type="presParOf" srcId="{C17F3ADD-5BE2-493F-B89C-B1B78EE7D531}" destId="{7622091B-1D2A-4958-877D-3921416245AB}" srcOrd="1" destOrd="0" presId="urn:microsoft.com/office/officeart/2005/8/layout/vProcess5"/>
    <dgm:cxn modelId="{55B8419B-77E3-45E7-8EB8-F74D8EC6EFD7}" type="presParOf" srcId="{C17F3ADD-5BE2-493F-B89C-B1B78EE7D531}" destId="{CC97AF1B-90A9-4AF2-AD18-4D2B1FBF39D2}" srcOrd="2" destOrd="0" presId="urn:microsoft.com/office/officeart/2005/8/layout/vProcess5"/>
    <dgm:cxn modelId="{FED9869D-E980-4950-8116-F2178D2D7296}" type="presParOf" srcId="{C17F3ADD-5BE2-493F-B89C-B1B78EE7D531}" destId="{FB6C88CB-766C-402D-820E-2F08C7706E11}" srcOrd="3" destOrd="0" presId="urn:microsoft.com/office/officeart/2005/8/layout/vProcess5"/>
    <dgm:cxn modelId="{407BD05E-31E7-498A-8EFF-C9F21E49BF9A}" type="presParOf" srcId="{C17F3ADD-5BE2-493F-B89C-B1B78EE7D531}" destId="{F2DBE672-3CF3-4B9B-9359-041E6F5356EC}" srcOrd="4" destOrd="0" presId="urn:microsoft.com/office/officeart/2005/8/layout/vProcess5"/>
    <dgm:cxn modelId="{59C2B651-3618-4E8D-8D30-DBDF384E42B6}" type="presParOf" srcId="{C17F3ADD-5BE2-493F-B89C-B1B78EE7D531}" destId="{22477341-0587-4C09-87AA-9840399F4BCB}" srcOrd="5" destOrd="0" presId="urn:microsoft.com/office/officeart/2005/8/layout/vProcess5"/>
    <dgm:cxn modelId="{C010D04B-9075-44EC-90D1-82E90C3B40C4}" type="presParOf" srcId="{C17F3ADD-5BE2-493F-B89C-B1B78EE7D531}" destId="{91AC19D2-E692-4F18-A104-5229DE2D9E40}" srcOrd="6" destOrd="0" presId="urn:microsoft.com/office/officeart/2005/8/layout/vProcess5"/>
    <dgm:cxn modelId="{3D5C9C62-FAAE-40AA-9293-1DE7C23C66BE}" type="presParOf" srcId="{C17F3ADD-5BE2-493F-B89C-B1B78EE7D531}" destId="{6B4BE4E5-D1FB-42C2-A3C5-DCC4331F3782}" srcOrd="7" destOrd="0" presId="urn:microsoft.com/office/officeart/2005/8/layout/vProcess5"/>
    <dgm:cxn modelId="{D7AB03F7-F300-4BE1-AA7C-A4F3B92459D9}" type="presParOf" srcId="{C17F3ADD-5BE2-493F-B89C-B1B78EE7D531}" destId="{6B62F6A2-942E-407B-94F8-1449135D6E72}" srcOrd="8" destOrd="0" presId="urn:microsoft.com/office/officeart/2005/8/layout/vProcess5"/>
    <dgm:cxn modelId="{2C07488E-AEF0-4876-9E65-9B6677298FD9}" type="presParOf" srcId="{C17F3ADD-5BE2-493F-B89C-B1B78EE7D531}" destId="{BAEE42D9-292B-411D-9F44-B0B8CF75389E}" srcOrd="9" destOrd="0" presId="urn:microsoft.com/office/officeart/2005/8/layout/vProcess5"/>
    <dgm:cxn modelId="{57719A25-AAA8-4565-85E3-E0FE8F456D7F}" type="presParOf" srcId="{C17F3ADD-5BE2-493F-B89C-B1B78EE7D531}" destId="{8227CD72-2738-44AF-92B7-7B316C6B436E}" srcOrd="10" destOrd="0" presId="urn:microsoft.com/office/officeart/2005/8/layout/vProcess5"/>
    <dgm:cxn modelId="{681D3C2D-3671-404E-8270-11DB31A8A72F}" type="presParOf" srcId="{C17F3ADD-5BE2-493F-B89C-B1B78EE7D531}" destId="{75421021-2965-434D-AFB3-42797A12FF38}"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custT="1"/>
      <dgm:spPr/>
      <dgm:t>
        <a:bodyPr/>
        <a:lstStyle/>
        <a:p>
          <a:r>
            <a:rPr lang="en-US" sz="1500"/>
            <a:t>State</a:t>
          </a:r>
        </a:p>
      </dgm:t>
    </dgm:pt>
    <dgm:pt modelId="{6992EAF2-4DCE-47B4-95D8-E0E011CEC77D}" type="parTrans" cxnId="{328A3FDC-61ED-4966-8BE6-8D3A999FF7A6}">
      <dgm:prSet/>
      <dgm:spPr/>
      <dgm:t>
        <a:bodyPr/>
        <a:lstStyle/>
        <a:p>
          <a:endParaRPr lang="en-US" sz="1500"/>
        </a:p>
      </dgm:t>
    </dgm:pt>
    <dgm:pt modelId="{7AFA34DA-56BC-4148-9FFB-C93A42EA46C5}" type="sibTrans" cxnId="{328A3FDC-61ED-4966-8BE6-8D3A999FF7A6}">
      <dgm:prSet/>
      <dgm:spPr/>
      <dgm:t>
        <a:bodyPr/>
        <a:lstStyle/>
        <a:p>
          <a:endParaRPr lang="en-US" sz="1500"/>
        </a:p>
      </dgm:t>
    </dgm:pt>
    <dgm:pt modelId="{A5AF1EBF-B5B9-4236-A78A-8B2FBADD24EC}">
      <dgm:prSet phldrT="[Text]" custT="1"/>
      <dgm:spPr/>
      <dgm:t>
        <a:bodyPr/>
        <a:lstStyle/>
        <a:p>
          <a:r>
            <a:rPr lang="en-US" sz="1500"/>
            <a:t>Districts</a:t>
          </a:r>
        </a:p>
      </dgm:t>
    </dgm:pt>
    <dgm:pt modelId="{FD31C293-1762-46FD-8D4D-C94E32107764}" type="parTrans" cxnId="{E4D8697B-DBF2-462F-AB3F-D898D98F7D5E}">
      <dgm:prSet custT="1"/>
      <dgm:spPr/>
      <dgm:t>
        <a:bodyPr/>
        <a:lstStyle/>
        <a:p>
          <a:endParaRPr lang="en-US" sz="1500"/>
        </a:p>
      </dgm:t>
    </dgm:pt>
    <dgm:pt modelId="{1F053E5E-75A3-4D19-9568-4A2CF86112BD}" type="sibTrans" cxnId="{E4D8697B-DBF2-462F-AB3F-D898D98F7D5E}">
      <dgm:prSet/>
      <dgm:spPr/>
      <dgm:t>
        <a:bodyPr/>
        <a:lstStyle/>
        <a:p>
          <a:endParaRPr lang="en-US" sz="1500"/>
        </a:p>
      </dgm:t>
    </dgm:pt>
    <dgm:pt modelId="{2DF46B15-15FF-43C2-810B-3676CB9BD61E}">
      <dgm:prSet phldrT="[Text]" custT="1"/>
      <dgm:spPr>
        <a:solidFill>
          <a:schemeClr val="accent4"/>
        </a:solidFill>
      </dgm:spPr>
      <dgm:t>
        <a:bodyPr/>
        <a:lstStyle/>
        <a:p>
          <a:r>
            <a:rPr lang="en-US" sz="1500" dirty="0"/>
            <a:t>Teachers</a:t>
          </a:r>
        </a:p>
      </dgm:t>
    </dgm:pt>
    <dgm:pt modelId="{CAF296A8-D329-4943-A82F-0E9AC6CAEA8E}" type="parTrans" cxnId="{289C1D5D-7F0B-4A8D-B24B-2D2A6FFEED6A}">
      <dgm:prSet custT="1"/>
      <dgm:spPr/>
      <dgm:t>
        <a:bodyPr/>
        <a:lstStyle/>
        <a:p>
          <a:endParaRPr lang="en-US" sz="1500"/>
        </a:p>
      </dgm:t>
    </dgm:pt>
    <dgm:pt modelId="{C984586B-5B6A-42A2-8110-3FA8CC4BB18F}" type="sibTrans" cxnId="{289C1D5D-7F0B-4A8D-B24B-2D2A6FFEED6A}">
      <dgm:prSet/>
      <dgm:spPr/>
      <dgm:t>
        <a:bodyPr/>
        <a:lstStyle/>
        <a:p>
          <a:endParaRPr lang="en-US" sz="1500"/>
        </a:p>
      </dgm:t>
    </dgm:pt>
    <dgm:pt modelId="{85210FB1-12C9-4D91-91E4-CEF37A7DC269}">
      <dgm:prSet phldrT="[Text]" custT="1"/>
      <dgm:spPr/>
      <dgm:t>
        <a:bodyPr/>
        <a:lstStyle/>
        <a:p>
          <a:r>
            <a:rPr lang="en-US" sz="1500"/>
            <a:t>School Leaders</a:t>
          </a:r>
        </a:p>
      </dgm:t>
    </dgm:pt>
    <dgm:pt modelId="{5CA2C174-8885-465F-AE94-6C5D7287BD29}" type="parTrans" cxnId="{DCBBD7BE-FB6F-44D2-A62A-A1262CB6D4CC}">
      <dgm:prSet custT="1"/>
      <dgm:spPr/>
      <dgm:t>
        <a:bodyPr/>
        <a:lstStyle/>
        <a:p>
          <a:endParaRPr lang="en-US" sz="1500"/>
        </a:p>
      </dgm:t>
    </dgm:pt>
    <dgm:pt modelId="{3DE76BAC-1C09-4C80-89B6-590E30A65880}" type="sibTrans" cxnId="{DCBBD7BE-FB6F-44D2-A62A-A1262CB6D4CC}">
      <dgm:prSet/>
      <dgm:spPr/>
      <dgm:t>
        <a:bodyPr/>
        <a:lstStyle/>
        <a:p>
          <a:endParaRPr lang="en-US" sz="1500"/>
        </a:p>
      </dgm:t>
    </dgm:pt>
    <dgm:pt modelId="{28DEA514-87E1-4883-A6F6-5FCA2AE20934}">
      <dgm:prSet phldrT="[Text]" custT="1"/>
      <dgm:spPr/>
      <dgm:t>
        <a:bodyPr/>
        <a:lstStyle/>
        <a:p>
          <a:r>
            <a:rPr lang="en-US" sz="1500"/>
            <a:t>Teachers</a:t>
          </a:r>
        </a:p>
      </dgm:t>
    </dgm:pt>
    <dgm:pt modelId="{E8899100-1FF8-4777-896C-997A4A9B008C}" type="parTrans" cxnId="{66AB414A-9F14-4158-9303-234DA1BD56E7}">
      <dgm:prSet custT="1"/>
      <dgm:spPr/>
      <dgm:t>
        <a:bodyPr/>
        <a:lstStyle/>
        <a:p>
          <a:endParaRPr lang="en-US" sz="1500"/>
        </a:p>
      </dgm:t>
    </dgm:pt>
    <dgm:pt modelId="{6CECB58F-615B-499C-83F8-F3E0745ABE1B}" type="sibTrans" cxnId="{66AB414A-9F14-4158-9303-234DA1BD56E7}">
      <dgm:prSet/>
      <dgm:spPr/>
      <dgm:t>
        <a:bodyPr/>
        <a:lstStyle/>
        <a:p>
          <a:endParaRPr lang="en-US" sz="1500"/>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2"/>
      <dgm:spPr/>
      <dgm:t>
        <a:bodyPr/>
        <a:lstStyle/>
        <a:p>
          <a:endParaRPr lang="en-US"/>
        </a:p>
      </dgm:t>
    </dgm:pt>
    <dgm:pt modelId="{1C861DBD-4D37-495F-A2B6-4DD5BE2B5F7E}" type="pres">
      <dgm:prSet presAssocID="{FD31C293-1762-46FD-8D4D-C94E32107764}" presName="connTx" presStyleLbl="parChTrans1D2" presStyleIdx="0" presStyleCnt="2"/>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2">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5E2B970C-372B-4C92-9C73-5426D0F74EA8}" type="pres">
      <dgm:prSet presAssocID="{5CA2C174-8885-465F-AE94-6C5D7287BD29}" presName="conn2-1" presStyleLbl="parChTrans1D3" presStyleIdx="0" presStyleCnt="1"/>
      <dgm:spPr/>
      <dgm:t>
        <a:bodyPr/>
        <a:lstStyle/>
        <a:p>
          <a:endParaRPr lang="en-US"/>
        </a:p>
      </dgm:t>
    </dgm:pt>
    <dgm:pt modelId="{BA88FFFF-4EDD-4E72-B8F4-1DD8AA93D67E}" type="pres">
      <dgm:prSet presAssocID="{5CA2C174-8885-465F-AE94-6C5D7287BD29}" presName="connTx" presStyleLbl="parChTrans1D3" presStyleIdx="0" presStyleCnt="1"/>
      <dgm:spPr/>
      <dgm:t>
        <a:bodyPr/>
        <a:lstStyle/>
        <a:p>
          <a:endParaRPr lang="en-US"/>
        </a:p>
      </dgm:t>
    </dgm:pt>
    <dgm:pt modelId="{1296886D-8FAE-424F-B9A7-4B2482FA16AC}" type="pres">
      <dgm:prSet presAssocID="{85210FB1-12C9-4D91-91E4-CEF37A7DC269}" presName="root2" presStyleCnt="0"/>
      <dgm:spPr/>
      <dgm:t>
        <a:bodyPr/>
        <a:lstStyle/>
        <a:p>
          <a:endParaRPr lang="en-US"/>
        </a:p>
      </dgm:t>
    </dgm:pt>
    <dgm:pt modelId="{A252087C-3035-49A6-A0F5-4090F20A7A08}" type="pres">
      <dgm:prSet presAssocID="{85210FB1-12C9-4D91-91E4-CEF37A7DC269}" presName="LevelTwoTextNode" presStyleLbl="node3" presStyleIdx="0" presStyleCnt="1">
        <dgm:presLayoutVars>
          <dgm:chPref val="3"/>
        </dgm:presLayoutVars>
      </dgm:prSet>
      <dgm:spPr/>
      <dgm:t>
        <a:bodyPr/>
        <a:lstStyle/>
        <a:p>
          <a:endParaRPr lang="en-US"/>
        </a:p>
      </dgm:t>
    </dgm:pt>
    <dgm:pt modelId="{5A83D3BB-CEA4-4BE1-A4EE-E66A17BC2DD9}" type="pres">
      <dgm:prSet presAssocID="{85210FB1-12C9-4D91-91E4-CEF37A7DC269}" presName="level3hierChild" presStyleCnt="0"/>
      <dgm:spPr/>
      <dgm:t>
        <a:bodyPr/>
        <a:lstStyle/>
        <a:p>
          <a:endParaRPr lang="en-US"/>
        </a:p>
      </dgm:t>
    </dgm:pt>
    <dgm:pt modelId="{5A182006-9BFD-4F08-B61C-3300DDC4FDA9}" type="pres">
      <dgm:prSet presAssocID="{E8899100-1FF8-4777-896C-997A4A9B008C}" presName="conn2-1" presStyleLbl="parChTrans1D4" presStyleIdx="0" presStyleCnt="1"/>
      <dgm:spPr/>
      <dgm:t>
        <a:bodyPr/>
        <a:lstStyle/>
        <a:p>
          <a:endParaRPr lang="en-US"/>
        </a:p>
      </dgm:t>
    </dgm:pt>
    <dgm:pt modelId="{62741772-FE4A-4E42-B5F9-04DC2C1FCDAD}" type="pres">
      <dgm:prSet presAssocID="{E8899100-1FF8-4777-896C-997A4A9B008C}" presName="connTx" presStyleLbl="parChTrans1D4" presStyleIdx="0" presStyleCnt="1"/>
      <dgm:spPr/>
      <dgm:t>
        <a:bodyPr/>
        <a:lstStyle/>
        <a:p>
          <a:endParaRPr lang="en-US"/>
        </a:p>
      </dgm:t>
    </dgm:pt>
    <dgm:pt modelId="{66FD7800-70C1-496A-8531-E2222748D02E}" type="pres">
      <dgm:prSet presAssocID="{28DEA514-87E1-4883-A6F6-5FCA2AE20934}" presName="root2" presStyleCnt="0"/>
      <dgm:spPr/>
      <dgm:t>
        <a:bodyPr/>
        <a:lstStyle/>
        <a:p>
          <a:endParaRPr lang="en-US"/>
        </a:p>
      </dgm:t>
    </dgm:pt>
    <dgm:pt modelId="{E31DD2EF-C551-4B6A-B8F8-55ED4F0837D6}" type="pres">
      <dgm:prSet presAssocID="{28DEA514-87E1-4883-A6F6-5FCA2AE20934}" presName="LevelTwoTextNode" presStyleLbl="node4" presStyleIdx="0" presStyleCnt="1">
        <dgm:presLayoutVars>
          <dgm:chPref val="3"/>
        </dgm:presLayoutVars>
      </dgm:prSet>
      <dgm:spPr/>
      <dgm:t>
        <a:bodyPr/>
        <a:lstStyle/>
        <a:p>
          <a:endParaRPr lang="en-US"/>
        </a:p>
      </dgm:t>
    </dgm:pt>
    <dgm:pt modelId="{F49C17B6-CCF1-498C-91F1-2A306AD25920}" type="pres">
      <dgm:prSet presAssocID="{28DEA514-87E1-4883-A6F6-5FCA2AE20934}" presName="level3hierChild" presStyleCnt="0"/>
      <dgm:spPr/>
      <dgm:t>
        <a:bodyPr/>
        <a:lstStyle/>
        <a:p>
          <a:endParaRPr lang="en-US"/>
        </a:p>
      </dgm:t>
    </dgm:pt>
    <dgm:pt modelId="{446B9A25-7EB0-412A-8ECB-057207B9E4A1}" type="pres">
      <dgm:prSet presAssocID="{CAF296A8-D329-4943-A82F-0E9AC6CAEA8E}" presName="conn2-1" presStyleLbl="parChTrans1D2" presStyleIdx="1" presStyleCnt="2"/>
      <dgm:spPr/>
      <dgm:t>
        <a:bodyPr/>
        <a:lstStyle/>
        <a:p>
          <a:endParaRPr lang="en-US"/>
        </a:p>
      </dgm:t>
    </dgm:pt>
    <dgm:pt modelId="{CC166496-3EFA-4260-8EA4-C9BA3FCBF1D5}" type="pres">
      <dgm:prSet presAssocID="{CAF296A8-D329-4943-A82F-0E9AC6CAEA8E}" presName="connTx" presStyleLbl="parChTrans1D2" presStyleIdx="1" presStyleCnt="2"/>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2" presStyleIdx="1" presStyleCnt="2">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6285EC93-C30E-46D1-AB73-AE32EDAABF51}" type="presOf" srcId="{5CA2C174-8885-465F-AE94-6C5D7287BD29}" destId="{BA88FFFF-4EDD-4E72-B8F4-1DD8AA93D67E}" srcOrd="1" destOrd="0" presId="urn:microsoft.com/office/officeart/2005/8/layout/hierarchy2"/>
    <dgm:cxn modelId="{E5F9FF23-5A1A-4EEC-BBD8-9F3BDDE0F006}" type="presOf" srcId="{BCCE2158-5A07-4580-B4E0-AAC8D537092D}" destId="{228FBF83-EFF6-46D6-B047-DF728B363317}" srcOrd="0" destOrd="0" presId="urn:microsoft.com/office/officeart/2005/8/layout/hierarchy2"/>
    <dgm:cxn modelId="{E8E1391F-8310-4F02-B685-16E97565AD6F}" type="presOf" srcId="{06777EEF-30A3-4F94-BAE6-94C88E63BFD7}" destId="{E3AAE748-4523-4C15-AB39-0E5922391EEA}" srcOrd="0" destOrd="0" presId="urn:microsoft.com/office/officeart/2005/8/layout/hierarchy2"/>
    <dgm:cxn modelId="{AEAB28EE-F9FC-48D7-97B5-1F47EECB5053}" type="presOf" srcId="{E8899100-1FF8-4777-896C-997A4A9B008C}" destId="{62741772-FE4A-4E42-B5F9-04DC2C1FCDAD}" srcOrd="1" destOrd="0" presId="urn:microsoft.com/office/officeart/2005/8/layout/hierarchy2"/>
    <dgm:cxn modelId="{C466B11D-9276-4FE3-8AFB-C4D6C8A37F39}" type="presOf" srcId="{85210FB1-12C9-4D91-91E4-CEF37A7DC269}" destId="{A252087C-3035-49A6-A0F5-4090F20A7A08}" srcOrd="0"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0E023A43-5F12-4703-B968-ADA695B9709F}" type="presOf" srcId="{A5AF1EBF-B5B9-4236-A78A-8B2FBADD24EC}" destId="{3D4C448A-F3C7-4F27-8276-2C74FCE3AFF1}" srcOrd="0" destOrd="0" presId="urn:microsoft.com/office/officeart/2005/8/layout/hierarchy2"/>
    <dgm:cxn modelId="{F2CE1550-DFCA-4ABF-8C6D-1B7EF51B0843}" type="presOf" srcId="{E8899100-1FF8-4777-896C-997A4A9B008C}" destId="{5A182006-9BFD-4F08-B61C-3300DDC4FDA9}" srcOrd="0" destOrd="0" presId="urn:microsoft.com/office/officeart/2005/8/layout/hierarchy2"/>
    <dgm:cxn modelId="{4306776C-F5E0-44AD-AA2E-A46F1962A3C8}" type="presOf" srcId="{5CA2C174-8885-465F-AE94-6C5D7287BD29}" destId="{5E2B970C-372B-4C92-9C73-5426D0F74EA8}" srcOrd="0" destOrd="0" presId="urn:microsoft.com/office/officeart/2005/8/layout/hierarchy2"/>
    <dgm:cxn modelId="{DCBBD7BE-FB6F-44D2-A62A-A1262CB6D4CC}" srcId="{A5AF1EBF-B5B9-4236-A78A-8B2FBADD24EC}" destId="{85210FB1-12C9-4D91-91E4-CEF37A7DC269}" srcOrd="0" destOrd="0" parTransId="{5CA2C174-8885-465F-AE94-6C5D7287BD29}" sibTransId="{3DE76BAC-1C09-4C80-89B6-590E30A65880}"/>
    <dgm:cxn modelId="{328A3FDC-61ED-4966-8BE6-8D3A999FF7A6}" srcId="{BCCE2158-5A07-4580-B4E0-AAC8D537092D}" destId="{06777EEF-30A3-4F94-BAE6-94C88E63BFD7}" srcOrd="0" destOrd="0" parTransId="{6992EAF2-4DCE-47B4-95D8-E0E011CEC77D}" sibTransId="{7AFA34DA-56BC-4148-9FFB-C93A42EA46C5}"/>
    <dgm:cxn modelId="{C3B48803-EBFB-4BA7-A930-91F34B9BAD41}" type="presOf" srcId="{FD31C293-1762-46FD-8D4D-C94E32107764}" destId="{1C861DBD-4D37-495F-A2B6-4DD5BE2B5F7E}" srcOrd="1" destOrd="0" presId="urn:microsoft.com/office/officeart/2005/8/layout/hierarchy2"/>
    <dgm:cxn modelId="{2301948B-5E69-44C0-A37C-97EC0641FC4D}" type="presOf" srcId="{CAF296A8-D329-4943-A82F-0E9AC6CAEA8E}" destId="{446B9A25-7EB0-412A-8ECB-057207B9E4A1}" srcOrd="0" destOrd="0" presId="urn:microsoft.com/office/officeart/2005/8/layout/hierarchy2"/>
    <dgm:cxn modelId="{602DA11E-7897-418B-A220-624F114729B5}" type="presOf" srcId="{CAF296A8-D329-4943-A82F-0E9AC6CAEA8E}" destId="{CC166496-3EFA-4260-8EA4-C9BA3FCBF1D5}" srcOrd="1" destOrd="0" presId="urn:microsoft.com/office/officeart/2005/8/layout/hierarchy2"/>
    <dgm:cxn modelId="{AA270F0C-D258-4284-AAD3-F99C12867F09}" type="presOf" srcId="{28DEA514-87E1-4883-A6F6-5FCA2AE20934}" destId="{E31DD2EF-C551-4B6A-B8F8-55ED4F0837D6}" srcOrd="0" destOrd="0" presId="urn:microsoft.com/office/officeart/2005/8/layout/hierarchy2"/>
    <dgm:cxn modelId="{66AB414A-9F14-4158-9303-234DA1BD56E7}" srcId="{85210FB1-12C9-4D91-91E4-CEF37A7DC269}" destId="{28DEA514-87E1-4883-A6F6-5FCA2AE20934}" srcOrd="0" destOrd="0" parTransId="{E8899100-1FF8-4777-896C-997A4A9B008C}" sibTransId="{6CECB58F-615B-499C-83F8-F3E0745ABE1B}"/>
    <dgm:cxn modelId="{289C1D5D-7F0B-4A8D-B24B-2D2A6FFEED6A}" srcId="{06777EEF-30A3-4F94-BAE6-94C88E63BFD7}" destId="{2DF46B15-15FF-43C2-810B-3676CB9BD61E}" srcOrd="1" destOrd="0" parTransId="{CAF296A8-D329-4943-A82F-0E9AC6CAEA8E}" sibTransId="{C984586B-5B6A-42A2-8110-3FA8CC4BB18F}"/>
    <dgm:cxn modelId="{7EBBA8BB-7659-4361-B5CC-6FCDBC5AEE7E}" type="presOf" srcId="{FD31C293-1762-46FD-8D4D-C94E32107764}" destId="{EC9C0E63-577E-4376-BC8B-314CE933B4A4}" srcOrd="0" destOrd="0" presId="urn:microsoft.com/office/officeart/2005/8/layout/hierarchy2"/>
    <dgm:cxn modelId="{C166A8D4-5C88-49BD-A145-0E0BFF5230AD}" type="presOf" srcId="{2DF46B15-15FF-43C2-810B-3676CB9BD61E}" destId="{ABCB7F20-F0B3-4261-9222-19BFB6560E13}" srcOrd="0" destOrd="0" presId="urn:microsoft.com/office/officeart/2005/8/layout/hierarchy2"/>
    <dgm:cxn modelId="{06C9C0E5-6AF7-4C3C-8B28-63D9964ED7A0}" type="presParOf" srcId="{228FBF83-EFF6-46D6-B047-DF728B363317}" destId="{C0AA2850-3508-48D1-A8AF-4CE1CDE2C4CD}" srcOrd="0" destOrd="0" presId="urn:microsoft.com/office/officeart/2005/8/layout/hierarchy2"/>
    <dgm:cxn modelId="{7888BDD9-867A-461A-8CD1-E2494B659094}" type="presParOf" srcId="{C0AA2850-3508-48D1-A8AF-4CE1CDE2C4CD}" destId="{E3AAE748-4523-4C15-AB39-0E5922391EEA}" srcOrd="0" destOrd="0" presId="urn:microsoft.com/office/officeart/2005/8/layout/hierarchy2"/>
    <dgm:cxn modelId="{C74300DF-D065-4C67-A254-409B8F04B0D9}" type="presParOf" srcId="{C0AA2850-3508-48D1-A8AF-4CE1CDE2C4CD}" destId="{CAF8C7E7-E0C0-42E2-BFF2-95389A2A2471}" srcOrd="1" destOrd="0" presId="urn:microsoft.com/office/officeart/2005/8/layout/hierarchy2"/>
    <dgm:cxn modelId="{880CDCE6-776C-4195-AA1B-9BDF3EFD3560}" type="presParOf" srcId="{CAF8C7E7-E0C0-42E2-BFF2-95389A2A2471}" destId="{EC9C0E63-577E-4376-BC8B-314CE933B4A4}" srcOrd="0" destOrd="0" presId="urn:microsoft.com/office/officeart/2005/8/layout/hierarchy2"/>
    <dgm:cxn modelId="{2EF3B842-9CC8-4133-B144-59432157FC04}" type="presParOf" srcId="{EC9C0E63-577E-4376-BC8B-314CE933B4A4}" destId="{1C861DBD-4D37-495F-A2B6-4DD5BE2B5F7E}" srcOrd="0" destOrd="0" presId="urn:microsoft.com/office/officeart/2005/8/layout/hierarchy2"/>
    <dgm:cxn modelId="{ED5880B3-953C-4367-A71B-5F9683A563CF}" type="presParOf" srcId="{CAF8C7E7-E0C0-42E2-BFF2-95389A2A2471}" destId="{FFE99116-08B5-4E11-9605-E1B1DED530F0}" srcOrd="1" destOrd="0" presId="urn:microsoft.com/office/officeart/2005/8/layout/hierarchy2"/>
    <dgm:cxn modelId="{289640EB-2C59-4F94-BBDC-4E67AA3B5429}" type="presParOf" srcId="{FFE99116-08B5-4E11-9605-E1B1DED530F0}" destId="{3D4C448A-F3C7-4F27-8276-2C74FCE3AFF1}" srcOrd="0" destOrd="0" presId="urn:microsoft.com/office/officeart/2005/8/layout/hierarchy2"/>
    <dgm:cxn modelId="{14B547C6-25DB-4C2E-9B24-E86FF8D0B8B2}" type="presParOf" srcId="{FFE99116-08B5-4E11-9605-E1B1DED530F0}" destId="{D4D448DD-EDC5-42F7-985E-2ACC51DD3999}" srcOrd="1" destOrd="0" presId="urn:microsoft.com/office/officeart/2005/8/layout/hierarchy2"/>
    <dgm:cxn modelId="{8054A749-FD40-458B-B152-182A29DAA869}" type="presParOf" srcId="{D4D448DD-EDC5-42F7-985E-2ACC51DD3999}" destId="{5E2B970C-372B-4C92-9C73-5426D0F74EA8}" srcOrd="0" destOrd="0" presId="urn:microsoft.com/office/officeart/2005/8/layout/hierarchy2"/>
    <dgm:cxn modelId="{D4279A2C-0903-400B-8681-F8F58E646C90}" type="presParOf" srcId="{5E2B970C-372B-4C92-9C73-5426D0F74EA8}" destId="{BA88FFFF-4EDD-4E72-B8F4-1DD8AA93D67E}" srcOrd="0" destOrd="0" presId="urn:microsoft.com/office/officeart/2005/8/layout/hierarchy2"/>
    <dgm:cxn modelId="{5A90335E-1299-4E4E-8B4F-ADF0D4E94A15}" type="presParOf" srcId="{D4D448DD-EDC5-42F7-985E-2ACC51DD3999}" destId="{1296886D-8FAE-424F-B9A7-4B2482FA16AC}" srcOrd="1" destOrd="0" presId="urn:microsoft.com/office/officeart/2005/8/layout/hierarchy2"/>
    <dgm:cxn modelId="{8CD17AEC-0181-4FDC-9C64-20040DD1BD1A}" type="presParOf" srcId="{1296886D-8FAE-424F-B9A7-4B2482FA16AC}" destId="{A252087C-3035-49A6-A0F5-4090F20A7A08}" srcOrd="0" destOrd="0" presId="urn:microsoft.com/office/officeart/2005/8/layout/hierarchy2"/>
    <dgm:cxn modelId="{8949EB40-D65C-4F4B-A8FB-EAA558C0F12F}" type="presParOf" srcId="{1296886D-8FAE-424F-B9A7-4B2482FA16AC}" destId="{5A83D3BB-CEA4-4BE1-A4EE-E66A17BC2DD9}" srcOrd="1" destOrd="0" presId="urn:microsoft.com/office/officeart/2005/8/layout/hierarchy2"/>
    <dgm:cxn modelId="{0695FF1B-CFF0-452E-A0CF-37C9B6DB330E}" type="presParOf" srcId="{5A83D3BB-CEA4-4BE1-A4EE-E66A17BC2DD9}" destId="{5A182006-9BFD-4F08-B61C-3300DDC4FDA9}" srcOrd="0" destOrd="0" presId="urn:microsoft.com/office/officeart/2005/8/layout/hierarchy2"/>
    <dgm:cxn modelId="{3C243453-8B02-42E6-8E1F-0DECA3705D43}" type="presParOf" srcId="{5A182006-9BFD-4F08-B61C-3300DDC4FDA9}" destId="{62741772-FE4A-4E42-B5F9-04DC2C1FCDAD}" srcOrd="0" destOrd="0" presId="urn:microsoft.com/office/officeart/2005/8/layout/hierarchy2"/>
    <dgm:cxn modelId="{CD886EB0-80FC-44A0-9C5F-C254314D20A6}" type="presParOf" srcId="{5A83D3BB-CEA4-4BE1-A4EE-E66A17BC2DD9}" destId="{66FD7800-70C1-496A-8531-E2222748D02E}" srcOrd="1" destOrd="0" presId="urn:microsoft.com/office/officeart/2005/8/layout/hierarchy2"/>
    <dgm:cxn modelId="{6664E167-B3A8-441A-B74F-71F9AB42E9EB}" type="presParOf" srcId="{66FD7800-70C1-496A-8531-E2222748D02E}" destId="{E31DD2EF-C551-4B6A-B8F8-55ED4F0837D6}" srcOrd="0" destOrd="0" presId="urn:microsoft.com/office/officeart/2005/8/layout/hierarchy2"/>
    <dgm:cxn modelId="{5752B97D-19FA-4C72-81D3-30249596D99D}" type="presParOf" srcId="{66FD7800-70C1-496A-8531-E2222748D02E}" destId="{F49C17B6-CCF1-498C-91F1-2A306AD25920}" srcOrd="1" destOrd="0" presId="urn:microsoft.com/office/officeart/2005/8/layout/hierarchy2"/>
    <dgm:cxn modelId="{8F83D655-D785-4C3C-9BFF-A07ECF2C6AB6}" type="presParOf" srcId="{CAF8C7E7-E0C0-42E2-BFF2-95389A2A2471}" destId="{446B9A25-7EB0-412A-8ECB-057207B9E4A1}" srcOrd="2" destOrd="0" presId="urn:microsoft.com/office/officeart/2005/8/layout/hierarchy2"/>
    <dgm:cxn modelId="{5D3271CE-BFA1-40AB-B4AF-181318F95D22}" type="presParOf" srcId="{446B9A25-7EB0-412A-8ECB-057207B9E4A1}" destId="{CC166496-3EFA-4260-8EA4-C9BA3FCBF1D5}" srcOrd="0" destOrd="0" presId="urn:microsoft.com/office/officeart/2005/8/layout/hierarchy2"/>
    <dgm:cxn modelId="{84ABE8F2-1202-45B2-9E1E-8DA2FB4DD780}" type="presParOf" srcId="{CAF8C7E7-E0C0-42E2-BFF2-95389A2A2471}" destId="{61E0FDF1-AD60-4FAD-9446-BC6A0B3A300B}" srcOrd="3" destOrd="0" presId="urn:microsoft.com/office/officeart/2005/8/layout/hierarchy2"/>
    <dgm:cxn modelId="{DB65D87A-0BEC-4BA8-8B37-FADAE7D90FED}" type="presParOf" srcId="{61E0FDF1-AD60-4FAD-9446-BC6A0B3A300B}" destId="{ABCB7F20-F0B3-4261-9222-19BFB6560E13}" srcOrd="0" destOrd="0" presId="urn:microsoft.com/office/officeart/2005/8/layout/hierarchy2"/>
    <dgm:cxn modelId="{7DB6BBE6-111D-49E7-915F-9621E2DD048D}"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custT="1"/>
      <dgm:spPr/>
      <dgm:t>
        <a:bodyPr/>
        <a:lstStyle/>
        <a:p>
          <a:r>
            <a:rPr lang="en-US" sz="2300" dirty="0"/>
            <a:t>State</a:t>
          </a:r>
        </a:p>
      </dgm:t>
    </dgm:pt>
    <dgm:pt modelId="{6992EAF2-4DCE-47B4-95D8-E0E011CEC77D}" type="parTrans" cxnId="{328A3FDC-61ED-4966-8BE6-8D3A999FF7A6}">
      <dgm:prSet/>
      <dgm:spPr/>
      <dgm:t>
        <a:bodyPr/>
        <a:lstStyle/>
        <a:p>
          <a:endParaRPr lang="en-US" sz="1500"/>
        </a:p>
      </dgm:t>
    </dgm:pt>
    <dgm:pt modelId="{7AFA34DA-56BC-4148-9FFB-C93A42EA46C5}" type="sibTrans" cxnId="{328A3FDC-61ED-4966-8BE6-8D3A999FF7A6}">
      <dgm:prSet/>
      <dgm:spPr/>
      <dgm:t>
        <a:bodyPr/>
        <a:lstStyle/>
        <a:p>
          <a:endParaRPr lang="en-US" sz="1500"/>
        </a:p>
      </dgm:t>
    </dgm:pt>
    <dgm:pt modelId="{A5AF1EBF-B5B9-4236-A78A-8B2FBADD24EC}">
      <dgm:prSet phldrT="[Text]" custT="1"/>
      <dgm:spPr/>
      <dgm:t>
        <a:bodyPr/>
        <a:lstStyle/>
        <a:p>
          <a:r>
            <a:rPr lang="en-US" sz="2300" dirty="0"/>
            <a:t>Districts</a:t>
          </a:r>
        </a:p>
      </dgm:t>
    </dgm:pt>
    <dgm:pt modelId="{FD31C293-1762-46FD-8D4D-C94E32107764}" type="parTrans" cxnId="{E4D8697B-DBF2-462F-AB3F-D898D98F7D5E}">
      <dgm:prSet custT="1"/>
      <dgm:spPr/>
      <dgm:t>
        <a:bodyPr/>
        <a:lstStyle/>
        <a:p>
          <a:endParaRPr lang="en-US" sz="1500"/>
        </a:p>
      </dgm:t>
    </dgm:pt>
    <dgm:pt modelId="{1F053E5E-75A3-4D19-9568-4A2CF86112BD}" type="sibTrans" cxnId="{E4D8697B-DBF2-462F-AB3F-D898D98F7D5E}">
      <dgm:prSet/>
      <dgm:spPr/>
      <dgm:t>
        <a:bodyPr/>
        <a:lstStyle/>
        <a:p>
          <a:endParaRPr lang="en-US" sz="1500"/>
        </a:p>
      </dgm:t>
    </dgm:pt>
    <dgm:pt modelId="{73DE49A4-DDBB-47A9-A9B2-82CC2343E46A}">
      <dgm:prSet phldrT="[Text]" custT="1"/>
      <dgm:spPr>
        <a:solidFill>
          <a:schemeClr val="accent3"/>
        </a:solidFill>
      </dgm:spPr>
      <dgm:t>
        <a:bodyPr/>
        <a:lstStyle/>
        <a:p>
          <a:r>
            <a:rPr lang="en-US" sz="2300" dirty="0"/>
            <a:t>School Leaders</a:t>
          </a:r>
        </a:p>
      </dgm:t>
    </dgm:pt>
    <dgm:pt modelId="{2C755ABA-6BD3-4DBA-9CA7-B69CDDE36A1D}" type="parTrans" cxnId="{2464FAA9-D5B0-4C89-9990-6AF7449EFD77}">
      <dgm:prSet custT="1"/>
      <dgm:spPr/>
      <dgm:t>
        <a:bodyPr/>
        <a:lstStyle/>
        <a:p>
          <a:endParaRPr lang="en-US" sz="1500" dirty="0"/>
        </a:p>
      </dgm:t>
    </dgm:pt>
    <dgm:pt modelId="{0D183C7E-6B0E-4B9B-BF50-62E9AF0317ED}" type="sibTrans" cxnId="{2464FAA9-D5B0-4C89-9990-6AF7449EFD77}">
      <dgm:prSet/>
      <dgm:spPr/>
      <dgm:t>
        <a:bodyPr/>
        <a:lstStyle/>
        <a:p>
          <a:endParaRPr lang="en-US" sz="1500"/>
        </a:p>
      </dgm:t>
    </dgm:pt>
    <dgm:pt modelId="{2DF46B15-15FF-43C2-810B-3676CB9BD61E}">
      <dgm:prSet phldrT="[Text]" custT="1"/>
      <dgm:spPr>
        <a:solidFill>
          <a:schemeClr val="accent4"/>
        </a:solidFill>
      </dgm:spPr>
      <dgm:t>
        <a:bodyPr/>
        <a:lstStyle/>
        <a:p>
          <a:r>
            <a:rPr lang="en-US" sz="2300" dirty="0"/>
            <a:t>Teachers</a:t>
          </a:r>
        </a:p>
      </dgm:t>
    </dgm:pt>
    <dgm:pt modelId="{CAF296A8-D329-4943-A82F-0E9AC6CAEA8E}" type="parTrans" cxnId="{289C1D5D-7F0B-4A8D-B24B-2D2A6FFEED6A}">
      <dgm:prSet custT="1"/>
      <dgm:spPr/>
      <dgm:t>
        <a:bodyPr/>
        <a:lstStyle/>
        <a:p>
          <a:endParaRPr lang="en-US" sz="1500"/>
        </a:p>
      </dgm:t>
    </dgm:pt>
    <dgm:pt modelId="{C984586B-5B6A-42A2-8110-3FA8CC4BB18F}" type="sibTrans" cxnId="{289C1D5D-7F0B-4A8D-B24B-2D2A6FFEED6A}">
      <dgm:prSet/>
      <dgm:spPr/>
      <dgm:t>
        <a:bodyPr/>
        <a:lstStyle/>
        <a:p>
          <a:endParaRPr lang="en-US" sz="1500"/>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3"/>
      <dgm:spPr/>
      <dgm:t>
        <a:bodyPr/>
        <a:lstStyle/>
        <a:p>
          <a:endParaRPr lang="en-US"/>
        </a:p>
      </dgm:t>
    </dgm:pt>
    <dgm:pt modelId="{1C861DBD-4D37-495F-A2B6-4DD5BE2B5F7E}" type="pres">
      <dgm:prSet presAssocID="{FD31C293-1762-46FD-8D4D-C94E32107764}" presName="connTx" presStyleLbl="parChTrans1D2" presStyleIdx="0" presStyleCnt="3"/>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3">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2" presStyleIdx="1" presStyleCnt="3"/>
      <dgm:spPr/>
      <dgm:t>
        <a:bodyPr/>
        <a:lstStyle/>
        <a:p>
          <a:endParaRPr lang="en-US"/>
        </a:p>
      </dgm:t>
    </dgm:pt>
    <dgm:pt modelId="{8B43B6C0-C663-4A9F-9DD5-2B9C0CE42595}" type="pres">
      <dgm:prSet presAssocID="{2C755ABA-6BD3-4DBA-9CA7-B69CDDE36A1D}" presName="connTx" presStyleLbl="parChTrans1D2" presStyleIdx="1" presStyleCnt="3"/>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2" presStyleIdx="1" presStyleCnt="3">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446B9A25-7EB0-412A-8ECB-057207B9E4A1}" type="pres">
      <dgm:prSet presAssocID="{CAF296A8-D329-4943-A82F-0E9AC6CAEA8E}" presName="conn2-1" presStyleLbl="parChTrans1D2" presStyleIdx="2" presStyleCnt="3"/>
      <dgm:spPr/>
      <dgm:t>
        <a:bodyPr/>
        <a:lstStyle/>
        <a:p>
          <a:endParaRPr lang="en-US"/>
        </a:p>
      </dgm:t>
    </dgm:pt>
    <dgm:pt modelId="{CC166496-3EFA-4260-8EA4-C9BA3FCBF1D5}" type="pres">
      <dgm:prSet presAssocID="{CAF296A8-D329-4943-A82F-0E9AC6CAEA8E}" presName="connTx" presStyleLbl="parChTrans1D2" presStyleIdx="2" presStyleCnt="3"/>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2" presStyleIdx="2" presStyleCnt="3">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3B39FCBE-D5E7-4461-925D-0C1431E76A10}" type="presOf" srcId="{A5AF1EBF-B5B9-4236-A78A-8B2FBADD24EC}" destId="{3D4C448A-F3C7-4F27-8276-2C74FCE3AFF1}" srcOrd="0" destOrd="0" presId="urn:microsoft.com/office/officeart/2005/8/layout/hierarchy2"/>
    <dgm:cxn modelId="{1B1F7343-6F0A-47F0-9508-3AA8E4FA2034}" type="presOf" srcId="{BCCE2158-5A07-4580-B4E0-AAC8D537092D}" destId="{228FBF83-EFF6-46D6-B047-DF728B363317}" srcOrd="0" destOrd="0" presId="urn:microsoft.com/office/officeart/2005/8/layout/hierarchy2"/>
    <dgm:cxn modelId="{B99A21F7-3D1E-4CF7-AD37-4309A75FFA74}" type="presOf" srcId="{CAF296A8-D329-4943-A82F-0E9AC6CAEA8E}" destId="{CC166496-3EFA-4260-8EA4-C9BA3FCBF1D5}" srcOrd="1" destOrd="0" presId="urn:microsoft.com/office/officeart/2005/8/layout/hierarchy2"/>
    <dgm:cxn modelId="{C933786E-AEF1-49AB-9DC8-BBE4094A3764}" type="presOf" srcId="{2C755ABA-6BD3-4DBA-9CA7-B69CDDE36A1D}" destId="{DDEB791D-03F6-4E65-A245-C9311ECAF5AA}" srcOrd="0" destOrd="0" presId="urn:microsoft.com/office/officeart/2005/8/layout/hierarchy2"/>
    <dgm:cxn modelId="{F1120E5D-DC3A-4A5E-882D-5D4292599EE9}" type="presOf" srcId="{2DF46B15-15FF-43C2-810B-3676CB9BD61E}" destId="{ABCB7F20-F0B3-4261-9222-19BFB6560E13}" srcOrd="0" destOrd="0" presId="urn:microsoft.com/office/officeart/2005/8/layout/hierarchy2"/>
    <dgm:cxn modelId="{A5D2C0C1-E78C-4604-8954-CC4088C1D0ED}" type="presOf" srcId="{FD31C293-1762-46FD-8D4D-C94E32107764}" destId="{EC9C0E63-577E-4376-BC8B-314CE933B4A4}" srcOrd="0" destOrd="0" presId="urn:microsoft.com/office/officeart/2005/8/layout/hierarchy2"/>
    <dgm:cxn modelId="{C898F92E-F894-4D69-99E4-359BD11C383C}" type="presOf" srcId="{2C755ABA-6BD3-4DBA-9CA7-B69CDDE36A1D}" destId="{8B43B6C0-C663-4A9F-9DD5-2B9C0CE42595}" srcOrd="1" destOrd="0" presId="urn:microsoft.com/office/officeart/2005/8/layout/hierarchy2"/>
    <dgm:cxn modelId="{DDEF9D20-D4BB-4E2C-BEE1-EEFAE68DEEAE}" type="presOf" srcId="{FD31C293-1762-46FD-8D4D-C94E32107764}" destId="{1C861DBD-4D37-495F-A2B6-4DD5BE2B5F7E}" srcOrd="1"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E0CADC22-1F6C-432F-BB28-6C765D64F6C7}" type="presOf" srcId="{06777EEF-30A3-4F94-BAE6-94C88E63BFD7}" destId="{E3AAE748-4523-4C15-AB39-0E5922391EEA}"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289C1D5D-7F0B-4A8D-B24B-2D2A6FFEED6A}" srcId="{06777EEF-30A3-4F94-BAE6-94C88E63BFD7}" destId="{2DF46B15-15FF-43C2-810B-3676CB9BD61E}" srcOrd="2" destOrd="0" parTransId="{CAF296A8-D329-4943-A82F-0E9AC6CAEA8E}" sibTransId="{C984586B-5B6A-42A2-8110-3FA8CC4BB18F}"/>
    <dgm:cxn modelId="{C5EE9C1D-FA22-4A9F-AFA5-AD84ACA94A85}" type="presOf" srcId="{73DE49A4-DDBB-47A9-A9B2-82CC2343E46A}" destId="{65F5220B-5EBA-4D62-8947-0D70AA7350A3}" srcOrd="0" destOrd="0" presId="urn:microsoft.com/office/officeart/2005/8/layout/hierarchy2"/>
    <dgm:cxn modelId="{2464FAA9-D5B0-4C89-9990-6AF7449EFD77}" srcId="{06777EEF-30A3-4F94-BAE6-94C88E63BFD7}" destId="{73DE49A4-DDBB-47A9-A9B2-82CC2343E46A}" srcOrd="1" destOrd="0" parTransId="{2C755ABA-6BD3-4DBA-9CA7-B69CDDE36A1D}" sibTransId="{0D183C7E-6B0E-4B9B-BF50-62E9AF0317ED}"/>
    <dgm:cxn modelId="{8F1B9E12-4E82-413D-AF58-465F793B7A56}" type="presOf" srcId="{CAF296A8-D329-4943-A82F-0E9AC6CAEA8E}" destId="{446B9A25-7EB0-412A-8ECB-057207B9E4A1}" srcOrd="0" destOrd="0" presId="urn:microsoft.com/office/officeart/2005/8/layout/hierarchy2"/>
    <dgm:cxn modelId="{227E7A2C-FD19-47AC-9EF7-0B60565353A2}" type="presParOf" srcId="{228FBF83-EFF6-46D6-B047-DF728B363317}" destId="{C0AA2850-3508-48D1-A8AF-4CE1CDE2C4CD}" srcOrd="0" destOrd="0" presId="urn:microsoft.com/office/officeart/2005/8/layout/hierarchy2"/>
    <dgm:cxn modelId="{17C51672-75FA-4ACE-A36C-759B141A6CC9}" type="presParOf" srcId="{C0AA2850-3508-48D1-A8AF-4CE1CDE2C4CD}" destId="{E3AAE748-4523-4C15-AB39-0E5922391EEA}" srcOrd="0" destOrd="0" presId="urn:microsoft.com/office/officeart/2005/8/layout/hierarchy2"/>
    <dgm:cxn modelId="{EC92B644-CC65-4552-A401-EF8B8E5EB74D}" type="presParOf" srcId="{C0AA2850-3508-48D1-A8AF-4CE1CDE2C4CD}" destId="{CAF8C7E7-E0C0-42E2-BFF2-95389A2A2471}" srcOrd="1" destOrd="0" presId="urn:microsoft.com/office/officeart/2005/8/layout/hierarchy2"/>
    <dgm:cxn modelId="{E7AEF5BF-DCD2-42A5-9173-3C9D6B628B04}" type="presParOf" srcId="{CAF8C7E7-E0C0-42E2-BFF2-95389A2A2471}" destId="{EC9C0E63-577E-4376-BC8B-314CE933B4A4}" srcOrd="0" destOrd="0" presId="urn:microsoft.com/office/officeart/2005/8/layout/hierarchy2"/>
    <dgm:cxn modelId="{A0E1C40C-4833-4AAE-B190-B08CCEAE8086}" type="presParOf" srcId="{EC9C0E63-577E-4376-BC8B-314CE933B4A4}" destId="{1C861DBD-4D37-495F-A2B6-4DD5BE2B5F7E}" srcOrd="0" destOrd="0" presId="urn:microsoft.com/office/officeart/2005/8/layout/hierarchy2"/>
    <dgm:cxn modelId="{015B4E7F-E355-4F01-9897-FAA7CCC499D7}" type="presParOf" srcId="{CAF8C7E7-E0C0-42E2-BFF2-95389A2A2471}" destId="{FFE99116-08B5-4E11-9605-E1B1DED530F0}" srcOrd="1" destOrd="0" presId="urn:microsoft.com/office/officeart/2005/8/layout/hierarchy2"/>
    <dgm:cxn modelId="{A5EDA696-EA01-474A-B22E-3F6CB3FD4357}" type="presParOf" srcId="{FFE99116-08B5-4E11-9605-E1B1DED530F0}" destId="{3D4C448A-F3C7-4F27-8276-2C74FCE3AFF1}" srcOrd="0" destOrd="0" presId="urn:microsoft.com/office/officeart/2005/8/layout/hierarchy2"/>
    <dgm:cxn modelId="{4BC559CA-7D0C-41F3-A06D-43A6884ECE21}" type="presParOf" srcId="{FFE99116-08B5-4E11-9605-E1B1DED530F0}" destId="{D4D448DD-EDC5-42F7-985E-2ACC51DD3999}" srcOrd="1" destOrd="0" presId="urn:microsoft.com/office/officeart/2005/8/layout/hierarchy2"/>
    <dgm:cxn modelId="{CBDD5D1E-A139-4910-896A-3AFED135F17B}" type="presParOf" srcId="{CAF8C7E7-E0C0-42E2-BFF2-95389A2A2471}" destId="{DDEB791D-03F6-4E65-A245-C9311ECAF5AA}" srcOrd="2" destOrd="0" presId="urn:microsoft.com/office/officeart/2005/8/layout/hierarchy2"/>
    <dgm:cxn modelId="{FF24456D-EB15-4E77-88BE-F9DF7F01A39B}" type="presParOf" srcId="{DDEB791D-03F6-4E65-A245-C9311ECAF5AA}" destId="{8B43B6C0-C663-4A9F-9DD5-2B9C0CE42595}" srcOrd="0" destOrd="0" presId="urn:microsoft.com/office/officeart/2005/8/layout/hierarchy2"/>
    <dgm:cxn modelId="{D8B1C140-3474-41A3-9D0C-30E44F36C7A1}" type="presParOf" srcId="{CAF8C7E7-E0C0-42E2-BFF2-95389A2A2471}" destId="{6AB8F2A3-1BC7-4FDF-910D-AE43B0CECAFD}" srcOrd="3" destOrd="0" presId="urn:microsoft.com/office/officeart/2005/8/layout/hierarchy2"/>
    <dgm:cxn modelId="{F7061E21-9DC9-4686-9BB4-6BCF098CC874}" type="presParOf" srcId="{6AB8F2A3-1BC7-4FDF-910D-AE43B0CECAFD}" destId="{65F5220B-5EBA-4D62-8947-0D70AA7350A3}" srcOrd="0" destOrd="0" presId="urn:microsoft.com/office/officeart/2005/8/layout/hierarchy2"/>
    <dgm:cxn modelId="{5945FE6D-DF4D-4C0F-BDB4-611E903DFEDC}" type="presParOf" srcId="{6AB8F2A3-1BC7-4FDF-910D-AE43B0CECAFD}" destId="{47BA7CE0-7A22-4FE9-9967-2AFF4D4E9C3F}" srcOrd="1" destOrd="0" presId="urn:microsoft.com/office/officeart/2005/8/layout/hierarchy2"/>
    <dgm:cxn modelId="{12EEFC90-4BAB-4E7F-942A-BB74467BF2FB}" type="presParOf" srcId="{CAF8C7E7-E0C0-42E2-BFF2-95389A2A2471}" destId="{446B9A25-7EB0-412A-8ECB-057207B9E4A1}" srcOrd="4" destOrd="0" presId="urn:microsoft.com/office/officeart/2005/8/layout/hierarchy2"/>
    <dgm:cxn modelId="{FF4443F4-B8D9-4A49-97C8-B4C334C2AEEF}" type="presParOf" srcId="{446B9A25-7EB0-412A-8ECB-057207B9E4A1}" destId="{CC166496-3EFA-4260-8EA4-C9BA3FCBF1D5}" srcOrd="0" destOrd="0" presId="urn:microsoft.com/office/officeart/2005/8/layout/hierarchy2"/>
    <dgm:cxn modelId="{B17E599F-3B27-4A7A-9A3F-87931D23234D}" type="presParOf" srcId="{CAF8C7E7-E0C0-42E2-BFF2-95389A2A2471}" destId="{61E0FDF1-AD60-4FAD-9446-BC6A0B3A300B}" srcOrd="5" destOrd="0" presId="urn:microsoft.com/office/officeart/2005/8/layout/hierarchy2"/>
    <dgm:cxn modelId="{C39636A8-C3B0-48DB-A7F5-9605BEAA5CB5}" type="presParOf" srcId="{61E0FDF1-AD60-4FAD-9446-BC6A0B3A300B}" destId="{ABCB7F20-F0B3-4261-9222-19BFB6560E13}" srcOrd="0" destOrd="0" presId="urn:microsoft.com/office/officeart/2005/8/layout/hierarchy2"/>
    <dgm:cxn modelId="{1E738D39-A6A5-4151-89C9-F1C467CBBF43}"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9E4961-4EB8-4437-A687-C264170CDB20}" type="doc">
      <dgm:prSet loTypeId="urn:microsoft.com/office/officeart/2005/8/layout/cycle2" loCatId="cycle" qsTypeId="urn:microsoft.com/office/officeart/2005/8/quickstyle/simple1" qsCatId="simple" csTypeId="urn:microsoft.com/office/officeart/2005/8/colors/accent2_3" csCatId="accent2" phldr="1"/>
      <dgm:spPr/>
      <dgm:t>
        <a:bodyPr/>
        <a:lstStyle/>
        <a:p>
          <a:endParaRPr lang="en-US"/>
        </a:p>
      </dgm:t>
    </dgm:pt>
    <dgm:pt modelId="{B4F03646-9403-4423-9CC5-3FB66B3B65EF}">
      <dgm:prSet phldrT="[Text]"/>
      <dgm:spPr/>
      <dgm:t>
        <a:bodyPr/>
        <a:lstStyle/>
        <a:p>
          <a:r>
            <a:rPr lang="en-US" dirty="0" smtClean="0">
              <a:latin typeface="+mn-lt"/>
              <a:cs typeface="Arial" panose="020B0604020202020204" pitchFamily="34" charset="0"/>
            </a:rPr>
            <a:t>Learn and Plan</a:t>
          </a:r>
          <a:endParaRPr lang="en-US" dirty="0">
            <a:latin typeface="+mn-lt"/>
            <a:cs typeface="Arial" panose="020B0604020202020204" pitchFamily="34" charset="0"/>
          </a:endParaRPr>
        </a:p>
      </dgm:t>
    </dgm:pt>
    <dgm:pt modelId="{8FD78E03-8B2C-4F5B-BA47-013FC126A23C}" type="parTrans" cxnId="{16B54A9B-CAC8-4B24-96C2-A11E296A770C}">
      <dgm:prSet/>
      <dgm:spPr/>
      <dgm:t>
        <a:bodyPr/>
        <a:lstStyle/>
        <a:p>
          <a:endParaRPr lang="en-US">
            <a:latin typeface="+mn-lt"/>
            <a:cs typeface="Arial" panose="020B0604020202020204" pitchFamily="34" charset="0"/>
          </a:endParaRPr>
        </a:p>
      </dgm:t>
    </dgm:pt>
    <dgm:pt modelId="{61D97F8B-A6FD-4076-9663-84EC59A7E8D2}" type="sibTrans" cxnId="{16B54A9B-CAC8-4B24-96C2-A11E296A770C}">
      <dgm:prSet/>
      <dgm:spPr/>
      <dgm:t>
        <a:bodyPr/>
        <a:lstStyle/>
        <a:p>
          <a:endParaRPr lang="en-US">
            <a:latin typeface="+mn-lt"/>
            <a:cs typeface="Arial" panose="020B0604020202020204" pitchFamily="34" charset="0"/>
          </a:endParaRPr>
        </a:p>
      </dgm:t>
    </dgm:pt>
    <dgm:pt modelId="{BD2454DD-B954-4F92-BCBA-854C7E29CD27}">
      <dgm:prSet phldrT="[Text]"/>
      <dgm:spPr/>
      <dgm:t>
        <a:bodyPr/>
        <a:lstStyle/>
        <a:p>
          <a:r>
            <a:rPr lang="en-US" dirty="0" smtClean="0">
              <a:latin typeface="+mn-lt"/>
              <a:cs typeface="Arial" panose="020B0604020202020204" pitchFamily="34" charset="0"/>
            </a:rPr>
            <a:t>Apply</a:t>
          </a:r>
          <a:endParaRPr lang="en-US" dirty="0">
            <a:latin typeface="+mn-lt"/>
            <a:cs typeface="Arial" panose="020B0604020202020204" pitchFamily="34" charset="0"/>
          </a:endParaRPr>
        </a:p>
      </dgm:t>
    </dgm:pt>
    <dgm:pt modelId="{47CF0539-80B1-48CF-9311-2C11D67D666D}" type="parTrans" cxnId="{5CAA1B24-DB1A-43A0-81E1-25ABFA2379DE}">
      <dgm:prSet/>
      <dgm:spPr/>
      <dgm:t>
        <a:bodyPr/>
        <a:lstStyle/>
        <a:p>
          <a:endParaRPr lang="en-US">
            <a:latin typeface="+mn-lt"/>
            <a:cs typeface="Arial" panose="020B0604020202020204" pitchFamily="34" charset="0"/>
          </a:endParaRPr>
        </a:p>
      </dgm:t>
    </dgm:pt>
    <dgm:pt modelId="{A8B029AE-7322-4E7A-B657-C7A23212F5A8}" type="sibTrans" cxnId="{5CAA1B24-DB1A-43A0-81E1-25ABFA2379DE}">
      <dgm:prSet/>
      <dgm:spPr/>
      <dgm:t>
        <a:bodyPr/>
        <a:lstStyle/>
        <a:p>
          <a:endParaRPr lang="en-US">
            <a:latin typeface="+mn-lt"/>
            <a:cs typeface="Arial" panose="020B0604020202020204" pitchFamily="34" charset="0"/>
          </a:endParaRPr>
        </a:p>
      </dgm:t>
    </dgm:pt>
    <dgm:pt modelId="{4F30EA0E-4A28-40DD-9141-E5DBE702F3BC}">
      <dgm:prSet phldrT="[Text]"/>
      <dgm:spPr/>
      <dgm:t>
        <a:bodyPr/>
        <a:lstStyle/>
        <a:p>
          <a:r>
            <a:rPr lang="en-US" dirty="0" smtClean="0">
              <a:latin typeface="+mn-lt"/>
              <a:cs typeface="Arial" panose="020B0604020202020204" pitchFamily="34" charset="0"/>
            </a:rPr>
            <a:t>Reflect</a:t>
          </a:r>
          <a:endParaRPr lang="en-US" dirty="0">
            <a:latin typeface="+mn-lt"/>
            <a:cs typeface="Arial" panose="020B0604020202020204" pitchFamily="34" charset="0"/>
          </a:endParaRPr>
        </a:p>
      </dgm:t>
    </dgm:pt>
    <dgm:pt modelId="{0CC97E12-3301-444C-9655-3BF2E1FEFCFC}" type="parTrans" cxnId="{3B8D9C50-E0A9-483B-8ADF-689C566A125C}">
      <dgm:prSet/>
      <dgm:spPr/>
      <dgm:t>
        <a:bodyPr/>
        <a:lstStyle/>
        <a:p>
          <a:endParaRPr lang="en-US">
            <a:latin typeface="+mn-lt"/>
            <a:cs typeface="Arial" panose="020B0604020202020204" pitchFamily="34" charset="0"/>
          </a:endParaRPr>
        </a:p>
      </dgm:t>
    </dgm:pt>
    <dgm:pt modelId="{401C0CAD-CB92-4FA2-A6A3-1EBE5D9E9838}" type="sibTrans" cxnId="{3B8D9C50-E0A9-483B-8ADF-689C566A125C}">
      <dgm:prSet/>
      <dgm:spPr/>
      <dgm:t>
        <a:bodyPr/>
        <a:lstStyle/>
        <a:p>
          <a:endParaRPr lang="en-US">
            <a:latin typeface="+mn-lt"/>
            <a:cs typeface="Arial" panose="020B0604020202020204" pitchFamily="34" charset="0"/>
          </a:endParaRPr>
        </a:p>
      </dgm:t>
    </dgm:pt>
    <dgm:pt modelId="{3C0F4D4E-C801-4178-B26D-2EE7C42690C0}">
      <dgm:prSet phldrT="[Text]"/>
      <dgm:spPr/>
      <dgm:t>
        <a:bodyPr/>
        <a:lstStyle/>
        <a:p>
          <a:r>
            <a:rPr lang="en-US" dirty="0" smtClean="0">
              <a:latin typeface="+mn-lt"/>
              <a:cs typeface="Arial" panose="020B0604020202020204" pitchFamily="34" charset="0"/>
            </a:rPr>
            <a:t>Refine and Extend</a:t>
          </a:r>
          <a:endParaRPr lang="en-US" dirty="0">
            <a:latin typeface="+mn-lt"/>
            <a:cs typeface="Arial" panose="020B0604020202020204" pitchFamily="34" charset="0"/>
          </a:endParaRPr>
        </a:p>
      </dgm:t>
    </dgm:pt>
    <dgm:pt modelId="{CD33654D-6DAB-44D2-9E0A-EBFA2AF1C4B2}" type="parTrans" cxnId="{AAF7D07E-AF25-4D28-B6DD-C9502E377735}">
      <dgm:prSet/>
      <dgm:spPr/>
      <dgm:t>
        <a:bodyPr/>
        <a:lstStyle/>
        <a:p>
          <a:endParaRPr lang="en-US">
            <a:latin typeface="+mn-lt"/>
            <a:cs typeface="Arial" panose="020B0604020202020204" pitchFamily="34" charset="0"/>
          </a:endParaRPr>
        </a:p>
      </dgm:t>
    </dgm:pt>
    <dgm:pt modelId="{06998396-CF53-47B3-A0CD-13E2008F3275}" type="sibTrans" cxnId="{AAF7D07E-AF25-4D28-B6DD-C9502E377735}">
      <dgm:prSet/>
      <dgm:spPr/>
      <dgm:t>
        <a:bodyPr/>
        <a:lstStyle/>
        <a:p>
          <a:endParaRPr lang="en-US">
            <a:latin typeface="+mn-lt"/>
            <a:cs typeface="Arial" panose="020B0604020202020204" pitchFamily="34" charset="0"/>
          </a:endParaRPr>
        </a:p>
      </dgm:t>
    </dgm:pt>
    <dgm:pt modelId="{43C8DF42-7281-4E66-9F1C-4E5C3D3BBD83}">
      <dgm:prSet phldrT="[Text]"/>
      <dgm:spPr/>
      <dgm:t>
        <a:bodyPr/>
        <a:lstStyle/>
        <a:p>
          <a:r>
            <a:rPr lang="en-US" dirty="0" smtClean="0">
              <a:latin typeface="+mn-lt"/>
              <a:cs typeface="Arial" panose="020B0604020202020204" pitchFamily="34" charset="0"/>
            </a:rPr>
            <a:t>Evaluate</a:t>
          </a:r>
          <a:endParaRPr lang="en-US" dirty="0">
            <a:latin typeface="+mn-lt"/>
            <a:cs typeface="Arial" panose="020B0604020202020204" pitchFamily="34" charset="0"/>
          </a:endParaRPr>
        </a:p>
      </dgm:t>
    </dgm:pt>
    <dgm:pt modelId="{0073B13C-E879-4835-836D-CFB24E2FDF9C}" type="parTrans" cxnId="{E387AE56-25DA-45C7-8B6E-6CB76E101FD8}">
      <dgm:prSet/>
      <dgm:spPr/>
      <dgm:t>
        <a:bodyPr/>
        <a:lstStyle/>
        <a:p>
          <a:endParaRPr lang="en-US">
            <a:latin typeface="+mn-lt"/>
            <a:cs typeface="Arial" panose="020B0604020202020204" pitchFamily="34" charset="0"/>
          </a:endParaRPr>
        </a:p>
      </dgm:t>
    </dgm:pt>
    <dgm:pt modelId="{8A547EEE-1F43-47B6-B9A6-52F265530411}" type="sibTrans" cxnId="{E387AE56-25DA-45C7-8B6E-6CB76E101FD8}">
      <dgm:prSet/>
      <dgm:spPr/>
      <dgm:t>
        <a:bodyPr/>
        <a:lstStyle/>
        <a:p>
          <a:endParaRPr lang="en-US">
            <a:latin typeface="+mn-lt"/>
            <a:cs typeface="Arial" panose="020B0604020202020204" pitchFamily="34" charset="0"/>
          </a:endParaRPr>
        </a:p>
      </dgm:t>
    </dgm:pt>
    <dgm:pt modelId="{645FB420-AF60-41FC-A2E3-5D632025DEAD}" type="pres">
      <dgm:prSet presAssocID="{2A9E4961-4EB8-4437-A687-C264170CDB20}" presName="cycle" presStyleCnt="0">
        <dgm:presLayoutVars>
          <dgm:dir/>
          <dgm:resizeHandles val="exact"/>
        </dgm:presLayoutVars>
      </dgm:prSet>
      <dgm:spPr/>
      <dgm:t>
        <a:bodyPr/>
        <a:lstStyle/>
        <a:p>
          <a:endParaRPr lang="en-US"/>
        </a:p>
      </dgm:t>
    </dgm:pt>
    <dgm:pt modelId="{B8265AB5-59E2-41F7-A938-D1422804559D}" type="pres">
      <dgm:prSet presAssocID="{B4F03646-9403-4423-9CC5-3FB66B3B65EF}" presName="node" presStyleLbl="node1" presStyleIdx="0" presStyleCnt="5">
        <dgm:presLayoutVars>
          <dgm:bulletEnabled val="1"/>
        </dgm:presLayoutVars>
      </dgm:prSet>
      <dgm:spPr/>
      <dgm:t>
        <a:bodyPr/>
        <a:lstStyle/>
        <a:p>
          <a:endParaRPr lang="en-US"/>
        </a:p>
      </dgm:t>
    </dgm:pt>
    <dgm:pt modelId="{56128665-7289-47A3-9139-61202BBB5529}" type="pres">
      <dgm:prSet presAssocID="{61D97F8B-A6FD-4076-9663-84EC59A7E8D2}" presName="sibTrans" presStyleLbl="sibTrans2D1" presStyleIdx="0" presStyleCnt="5"/>
      <dgm:spPr/>
      <dgm:t>
        <a:bodyPr/>
        <a:lstStyle/>
        <a:p>
          <a:endParaRPr lang="en-US"/>
        </a:p>
      </dgm:t>
    </dgm:pt>
    <dgm:pt modelId="{B39ABA50-6E89-4319-B6B0-BFEBC2F12E41}" type="pres">
      <dgm:prSet presAssocID="{61D97F8B-A6FD-4076-9663-84EC59A7E8D2}" presName="connectorText" presStyleLbl="sibTrans2D1" presStyleIdx="0" presStyleCnt="5"/>
      <dgm:spPr/>
      <dgm:t>
        <a:bodyPr/>
        <a:lstStyle/>
        <a:p>
          <a:endParaRPr lang="en-US"/>
        </a:p>
      </dgm:t>
    </dgm:pt>
    <dgm:pt modelId="{30ABA06B-3C0B-4111-AA45-28D4BE49CEB2}" type="pres">
      <dgm:prSet presAssocID="{BD2454DD-B954-4F92-BCBA-854C7E29CD27}" presName="node" presStyleLbl="node1" presStyleIdx="1" presStyleCnt="5">
        <dgm:presLayoutVars>
          <dgm:bulletEnabled val="1"/>
        </dgm:presLayoutVars>
      </dgm:prSet>
      <dgm:spPr/>
      <dgm:t>
        <a:bodyPr/>
        <a:lstStyle/>
        <a:p>
          <a:endParaRPr lang="en-US"/>
        </a:p>
      </dgm:t>
    </dgm:pt>
    <dgm:pt modelId="{0C35D7DC-F010-4BDE-BC95-107B6C0E32FB}" type="pres">
      <dgm:prSet presAssocID="{A8B029AE-7322-4E7A-B657-C7A23212F5A8}" presName="sibTrans" presStyleLbl="sibTrans2D1" presStyleIdx="1" presStyleCnt="5"/>
      <dgm:spPr/>
      <dgm:t>
        <a:bodyPr/>
        <a:lstStyle/>
        <a:p>
          <a:endParaRPr lang="en-US"/>
        </a:p>
      </dgm:t>
    </dgm:pt>
    <dgm:pt modelId="{ED8D934B-0D94-413A-969D-E9CE529461CE}" type="pres">
      <dgm:prSet presAssocID="{A8B029AE-7322-4E7A-B657-C7A23212F5A8}" presName="connectorText" presStyleLbl="sibTrans2D1" presStyleIdx="1" presStyleCnt="5"/>
      <dgm:spPr/>
      <dgm:t>
        <a:bodyPr/>
        <a:lstStyle/>
        <a:p>
          <a:endParaRPr lang="en-US"/>
        </a:p>
      </dgm:t>
    </dgm:pt>
    <dgm:pt modelId="{9D9CA4C5-4468-4888-AE83-D9ED7D59489A}" type="pres">
      <dgm:prSet presAssocID="{4F30EA0E-4A28-40DD-9141-E5DBE702F3BC}" presName="node" presStyleLbl="node1" presStyleIdx="2" presStyleCnt="5">
        <dgm:presLayoutVars>
          <dgm:bulletEnabled val="1"/>
        </dgm:presLayoutVars>
      </dgm:prSet>
      <dgm:spPr/>
      <dgm:t>
        <a:bodyPr/>
        <a:lstStyle/>
        <a:p>
          <a:endParaRPr lang="en-US"/>
        </a:p>
      </dgm:t>
    </dgm:pt>
    <dgm:pt modelId="{32F767D6-6645-48EC-924E-161E71584E3A}" type="pres">
      <dgm:prSet presAssocID="{401C0CAD-CB92-4FA2-A6A3-1EBE5D9E9838}" presName="sibTrans" presStyleLbl="sibTrans2D1" presStyleIdx="2" presStyleCnt="5"/>
      <dgm:spPr/>
      <dgm:t>
        <a:bodyPr/>
        <a:lstStyle/>
        <a:p>
          <a:endParaRPr lang="en-US"/>
        </a:p>
      </dgm:t>
    </dgm:pt>
    <dgm:pt modelId="{9B35AFC4-5A92-4622-BC44-29A381653062}" type="pres">
      <dgm:prSet presAssocID="{401C0CAD-CB92-4FA2-A6A3-1EBE5D9E9838}" presName="connectorText" presStyleLbl="sibTrans2D1" presStyleIdx="2" presStyleCnt="5"/>
      <dgm:spPr/>
      <dgm:t>
        <a:bodyPr/>
        <a:lstStyle/>
        <a:p>
          <a:endParaRPr lang="en-US"/>
        </a:p>
      </dgm:t>
    </dgm:pt>
    <dgm:pt modelId="{5ED8989C-9A51-4872-AFDE-44FD7202F5E7}" type="pres">
      <dgm:prSet presAssocID="{3C0F4D4E-C801-4178-B26D-2EE7C42690C0}" presName="node" presStyleLbl="node1" presStyleIdx="3" presStyleCnt="5">
        <dgm:presLayoutVars>
          <dgm:bulletEnabled val="1"/>
        </dgm:presLayoutVars>
      </dgm:prSet>
      <dgm:spPr/>
      <dgm:t>
        <a:bodyPr/>
        <a:lstStyle/>
        <a:p>
          <a:endParaRPr lang="en-US"/>
        </a:p>
      </dgm:t>
    </dgm:pt>
    <dgm:pt modelId="{F6915EAB-3B2D-4F51-8996-4A7B03D9DF48}" type="pres">
      <dgm:prSet presAssocID="{06998396-CF53-47B3-A0CD-13E2008F3275}" presName="sibTrans" presStyleLbl="sibTrans2D1" presStyleIdx="3" presStyleCnt="5"/>
      <dgm:spPr/>
      <dgm:t>
        <a:bodyPr/>
        <a:lstStyle/>
        <a:p>
          <a:endParaRPr lang="en-US"/>
        </a:p>
      </dgm:t>
    </dgm:pt>
    <dgm:pt modelId="{55D7FD55-08A6-46B3-AF5F-6A2159C52FBF}" type="pres">
      <dgm:prSet presAssocID="{06998396-CF53-47B3-A0CD-13E2008F3275}" presName="connectorText" presStyleLbl="sibTrans2D1" presStyleIdx="3" presStyleCnt="5"/>
      <dgm:spPr/>
      <dgm:t>
        <a:bodyPr/>
        <a:lstStyle/>
        <a:p>
          <a:endParaRPr lang="en-US"/>
        </a:p>
      </dgm:t>
    </dgm:pt>
    <dgm:pt modelId="{1CA76708-C4CA-456F-9F8C-86CF9556E11C}" type="pres">
      <dgm:prSet presAssocID="{43C8DF42-7281-4E66-9F1C-4E5C3D3BBD83}" presName="node" presStyleLbl="node1" presStyleIdx="4" presStyleCnt="5">
        <dgm:presLayoutVars>
          <dgm:bulletEnabled val="1"/>
        </dgm:presLayoutVars>
      </dgm:prSet>
      <dgm:spPr/>
      <dgm:t>
        <a:bodyPr/>
        <a:lstStyle/>
        <a:p>
          <a:endParaRPr lang="en-US"/>
        </a:p>
      </dgm:t>
    </dgm:pt>
    <dgm:pt modelId="{D94AED7A-93D7-48B6-BDC3-99924155CC02}" type="pres">
      <dgm:prSet presAssocID="{8A547EEE-1F43-47B6-B9A6-52F265530411}" presName="sibTrans" presStyleLbl="sibTrans2D1" presStyleIdx="4" presStyleCnt="5"/>
      <dgm:spPr/>
      <dgm:t>
        <a:bodyPr/>
        <a:lstStyle/>
        <a:p>
          <a:endParaRPr lang="en-US"/>
        </a:p>
      </dgm:t>
    </dgm:pt>
    <dgm:pt modelId="{8CF95091-4629-44CC-A354-DBC8C9834B1B}" type="pres">
      <dgm:prSet presAssocID="{8A547EEE-1F43-47B6-B9A6-52F265530411}" presName="connectorText" presStyleLbl="sibTrans2D1" presStyleIdx="4" presStyleCnt="5"/>
      <dgm:spPr/>
      <dgm:t>
        <a:bodyPr/>
        <a:lstStyle/>
        <a:p>
          <a:endParaRPr lang="en-US"/>
        </a:p>
      </dgm:t>
    </dgm:pt>
  </dgm:ptLst>
  <dgm:cxnLst>
    <dgm:cxn modelId="{262D9479-7964-4976-97FD-634534528A51}" type="presOf" srcId="{3C0F4D4E-C801-4178-B26D-2EE7C42690C0}" destId="{5ED8989C-9A51-4872-AFDE-44FD7202F5E7}" srcOrd="0" destOrd="0" presId="urn:microsoft.com/office/officeart/2005/8/layout/cycle2"/>
    <dgm:cxn modelId="{86AD4F19-BF56-4CE5-A1B8-726F51B58CB5}" type="presOf" srcId="{4F30EA0E-4A28-40DD-9141-E5DBE702F3BC}" destId="{9D9CA4C5-4468-4888-AE83-D9ED7D59489A}" srcOrd="0" destOrd="0" presId="urn:microsoft.com/office/officeart/2005/8/layout/cycle2"/>
    <dgm:cxn modelId="{1B859824-6C07-40B9-9B68-CFB6A11420B1}" type="presOf" srcId="{401C0CAD-CB92-4FA2-A6A3-1EBE5D9E9838}" destId="{32F767D6-6645-48EC-924E-161E71584E3A}" srcOrd="0" destOrd="0" presId="urn:microsoft.com/office/officeart/2005/8/layout/cycle2"/>
    <dgm:cxn modelId="{FBE18B0F-26B5-4649-ABF8-2DD94CDC9811}" type="presOf" srcId="{06998396-CF53-47B3-A0CD-13E2008F3275}" destId="{55D7FD55-08A6-46B3-AF5F-6A2159C52FBF}" srcOrd="1" destOrd="0" presId="urn:microsoft.com/office/officeart/2005/8/layout/cycle2"/>
    <dgm:cxn modelId="{428A4C34-F2C1-45F8-BC13-E79F089916FC}" type="presOf" srcId="{2A9E4961-4EB8-4437-A687-C264170CDB20}" destId="{645FB420-AF60-41FC-A2E3-5D632025DEAD}" srcOrd="0" destOrd="0" presId="urn:microsoft.com/office/officeart/2005/8/layout/cycle2"/>
    <dgm:cxn modelId="{E387AE56-25DA-45C7-8B6E-6CB76E101FD8}" srcId="{2A9E4961-4EB8-4437-A687-C264170CDB20}" destId="{43C8DF42-7281-4E66-9F1C-4E5C3D3BBD83}" srcOrd="4" destOrd="0" parTransId="{0073B13C-E879-4835-836D-CFB24E2FDF9C}" sibTransId="{8A547EEE-1F43-47B6-B9A6-52F265530411}"/>
    <dgm:cxn modelId="{14C1D3FB-46FC-417B-AEF9-B9221ACBE821}" type="presOf" srcId="{BD2454DD-B954-4F92-BCBA-854C7E29CD27}" destId="{30ABA06B-3C0B-4111-AA45-28D4BE49CEB2}" srcOrd="0" destOrd="0" presId="urn:microsoft.com/office/officeart/2005/8/layout/cycle2"/>
    <dgm:cxn modelId="{5CAA1B24-DB1A-43A0-81E1-25ABFA2379DE}" srcId="{2A9E4961-4EB8-4437-A687-C264170CDB20}" destId="{BD2454DD-B954-4F92-BCBA-854C7E29CD27}" srcOrd="1" destOrd="0" parTransId="{47CF0539-80B1-48CF-9311-2C11D67D666D}" sibTransId="{A8B029AE-7322-4E7A-B657-C7A23212F5A8}"/>
    <dgm:cxn modelId="{8C07FE96-6C8D-4C56-A83E-3DDEF5FEC804}" type="presOf" srcId="{43C8DF42-7281-4E66-9F1C-4E5C3D3BBD83}" destId="{1CA76708-C4CA-456F-9F8C-86CF9556E11C}" srcOrd="0" destOrd="0" presId="urn:microsoft.com/office/officeart/2005/8/layout/cycle2"/>
    <dgm:cxn modelId="{3AE5773B-7352-4BCC-B787-A0AC1F7A5652}" type="presOf" srcId="{8A547EEE-1F43-47B6-B9A6-52F265530411}" destId="{8CF95091-4629-44CC-A354-DBC8C9834B1B}" srcOrd="1" destOrd="0" presId="urn:microsoft.com/office/officeart/2005/8/layout/cycle2"/>
    <dgm:cxn modelId="{517872F0-DEE7-4460-A72D-51B8E1AD27E7}" type="presOf" srcId="{401C0CAD-CB92-4FA2-A6A3-1EBE5D9E9838}" destId="{9B35AFC4-5A92-4622-BC44-29A381653062}" srcOrd="1" destOrd="0" presId="urn:microsoft.com/office/officeart/2005/8/layout/cycle2"/>
    <dgm:cxn modelId="{C23F64EA-EED6-44CA-8EC4-6EC1DE40B607}" type="presOf" srcId="{8A547EEE-1F43-47B6-B9A6-52F265530411}" destId="{D94AED7A-93D7-48B6-BDC3-99924155CC02}" srcOrd="0" destOrd="0" presId="urn:microsoft.com/office/officeart/2005/8/layout/cycle2"/>
    <dgm:cxn modelId="{65AC88CB-80A4-486B-B4E3-7522E7FBDE25}" type="presOf" srcId="{A8B029AE-7322-4E7A-B657-C7A23212F5A8}" destId="{0C35D7DC-F010-4BDE-BC95-107B6C0E32FB}" srcOrd="0" destOrd="0" presId="urn:microsoft.com/office/officeart/2005/8/layout/cycle2"/>
    <dgm:cxn modelId="{AAF7D07E-AF25-4D28-B6DD-C9502E377735}" srcId="{2A9E4961-4EB8-4437-A687-C264170CDB20}" destId="{3C0F4D4E-C801-4178-B26D-2EE7C42690C0}" srcOrd="3" destOrd="0" parTransId="{CD33654D-6DAB-44D2-9E0A-EBFA2AF1C4B2}" sibTransId="{06998396-CF53-47B3-A0CD-13E2008F3275}"/>
    <dgm:cxn modelId="{375F1F95-1503-452D-9ED0-7BD1101FEA45}" type="presOf" srcId="{61D97F8B-A6FD-4076-9663-84EC59A7E8D2}" destId="{B39ABA50-6E89-4319-B6B0-BFEBC2F12E41}" srcOrd="1" destOrd="0" presId="urn:microsoft.com/office/officeart/2005/8/layout/cycle2"/>
    <dgm:cxn modelId="{FBCD1710-7665-48D6-84AE-44B74CE06962}" type="presOf" srcId="{A8B029AE-7322-4E7A-B657-C7A23212F5A8}" destId="{ED8D934B-0D94-413A-969D-E9CE529461CE}" srcOrd="1" destOrd="0" presId="urn:microsoft.com/office/officeart/2005/8/layout/cycle2"/>
    <dgm:cxn modelId="{1449F4AC-E29E-49FE-9375-35323D06DBD5}" type="presOf" srcId="{61D97F8B-A6FD-4076-9663-84EC59A7E8D2}" destId="{56128665-7289-47A3-9139-61202BBB5529}" srcOrd="0" destOrd="0" presId="urn:microsoft.com/office/officeart/2005/8/layout/cycle2"/>
    <dgm:cxn modelId="{3B8D9C50-E0A9-483B-8ADF-689C566A125C}" srcId="{2A9E4961-4EB8-4437-A687-C264170CDB20}" destId="{4F30EA0E-4A28-40DD-9141-E5DBE702F3BC}" srcOrd="2" destOrd="0" parTransId="{0CC97E12-3301-444C-9655-3BF2E1FEFCFC}" sibTransId="{401C0CAD-CB92-4FA2-A6A3-1EBE5D9E9838}"/>
    <dgm:cxn modelId="{16B54A9B-CAC8-4B24-96C2-A11E296A770C}" srcId="{2A9E4961-4EB8-4437-A687-C264170CDB20}" destId="{B4F03646-9403-4423-9CC5-3FB66B3B65EF}" srcOrd="0" destOrd="0" parTransId="{8FD78E03-8B2C-4F5B-BA47-013FC126A23C}" sibTransId="{61D97F8B-A6FD-4076-9663-84EC59A7E8D2}"/>
    <dgm:cxn modelId="{DC1EA724-2629-49C0-B285-CDF288E13480}" type="presOf" srcId="{B4F03646-9403-4423-9CC5-3FB66B3B65EF}" destId="{B8265AB5-59E2-41F7-A938-D1422804559D}" srcOrd="0" destOrd="0" presId="urn:microsoft.com/office/officeart/2005/8/layout/cycle2"/>
    <dgm:cxn modelId="{5350B15E-EE8D-4A7D-8279-281390E6E375}" type="presOf" srcId="{06998396-CF53-47B3-A0CD-13E2008F3275}" destId="{F6915EAB-3B2D-4F51-8996-4A7B03D9DF48}" srcOrd="0" destOrd="0" presId="urn:microsoft.com/office/officeart/2005/8/layout/cycle2"/>
    <dgm:cxn modelId="{5E875C80-8419-4CD7-BECD-E60FB574CBCB}" type="presParOf" srcId="{645FB420-AF60-41FC-A2E3-5D632025DEAD}" destId="{B8265AB5-59E2-41F7-A938-D1422804559D}" srcOrd="0" destOrd="0" presId="urn:microsoft.com/office/officeart/2005/8/layout/cycle2"/>
    <dgm:cxn modelId="{26609DC0-1768-4968-B5DF-757AE3D6CC69}" type="presParOf" srcId="{645FB420-AF60-41FC-A2E3-5D632025DEAD}" destId="{56128665-7289-47A3-9139-61202BBB5529}" srcOrd="1" destOrd="0" presId="urn:microsoft.com/office/officeart/2005/8/layout/cycle2"/>
    <dgm:cxn modelId="{F58E34FE-DF52-4709-914D-CCAF86CB2BCC}" type="presParOf" srcId="{56128665-7289-47A3-9139-61202BBB5529}" destId="{B39ABA50-6E89-4319-B6B0-BFEBC2F12E41}" srcOrd="0" destOrd="0" presId="urn:microsoft.com/office/officeart/2005/8/layout/cycle2"/>
    <dgm:cxn modelId="{382E301B-78C5-440A-A1B3-EEBE450E08DB}" type="presParOf" srcId="{645FB420-AF60-41FC-A2E3-5D632025DEAD}" destId="{30ABA06B-3C0B-4111-AA45-28D4BE49CEB2}" srcOrd="2" destOrd="0" presId="urn:microsoft.com/office/officeart/2005/8/layout/cycle2"/>
    <dgm:cxn modelId="{51F9368C-FA7F-4CA5-8D6C-230EA1981F1B}" type="presParOf" srcId="{645FB420-AF60-41FC-A2E3-5D632025DEAD}" destId="{0C35D7DC-F010-4BDE-BC95-107B6C0E32FB}" srcOrd="3" destOrd="0" presId="urn:microsoft.com/office/officeart/2005/8/layout/cycle2"/>
    <dgm:cxn modelId="{43721C99-C576-43B5-9461-9C5536362F2F}" type="presParOf" srcId="{0C35D7DC-F010-4BDE-BC95-107B6C0E32FB}" destId="{ED8D934B-0D94-413A-969D-E9CE529461CE}" srcOrd="0" destOrd="0" presId="urn:microsoft.com/office/officeart/2005/8/layout/cycle2"/>
    <dgm:cxn modelId="{54BB7E54-B60B-4739-924F-A2CE24D66E79}" type="presParOf" srcId="{645FB420-AF60-41FC-A2E3-5D632025DEAD}" destId="{9D9CA4C5-4468-4888-AE83-D9ED7D59489A}" srcOrd="4" destOrd="0" presId="urn:microsoft.com/office/officeart/2005/8/layout/cycle2"/>
    <dgm:cxn modelId="{C614A145-991B-41C6-A0E4-AF564C61295F}" type="presParOf" srcId="{645FB420-AF60-41FC-A2E3-5D632025DEAD}" destId="{32F767D6-6645-48EC-924E-161E71584E3A}" srcOrd="5" destOrd="0" presId="urn:microsoft.com/office/officeart/2005/8/layout/cycle2"/>
    <dgm:cxn modelId="{120987C4-FA5D-444E-9C65-52A5467C0CA7}" type="presParOf" srcId="{32F767D6-6645-48EC-924E-161E71584E3A}" destId="{9B35AFC4-5A92-4622-BC44-29A381653062}" srcOrd="0" destOrd="0" presId="urn:microsoft.com/office/officeart/2005/8/layout/cycle2"/>
    <dgm:cxn modelId="{6008C9E0-3DA7-4111-BACD-42DEC1568B73}" type="presParOf" srcId="{645FB420-AF60-41FC-A2E3-5D632025DEAD}" destId="{5ED8989C-9A51-4872-AFDE-44FD7202F5E7}" srcOrd="6" destOrd="0" presId="urn:microsoft.com/office/officeart/2005/8/layout/cycle2"/>
    <dgm:cxn modelId="{3BF7EDDC-FE66-4BCF-B62E-5D3A4BD58341}" type="presParOf" srcId="{645FB420-AF60-41FC-A2E3-5D632025DEAD}" destId="{F6915EAB-3B2D-4F51-8996-4A7B03D9DF48}" srcOrd="7" destOrd="0" presId="urn:microsoft.com/office/officeart/2005/8/layout/cycle2"/>
    <dgm:cxn modelId="{49256CEC-17FC-460F-9B4B-5F96FF5F0A4F}" type="presParOf" srcId="{F6915EAB-3B2D-4F51-8996-4A7B03D9DF48}" destId="{55D7FD55-08A6-46B3-AF5F-6A2159C52FBF}" srcOrd="0" destOrd="0" presId="urn:microsoft.com/office/officeart/2005/8/layout/cycle2"/>
    <dgm:cxn modelId="{D32A3583-A595-4897-80D5-8F0DB3A8936E}" type="presParOf" srcId="{645FB420-AF60-41FC-A2E3-5D632025DEAD}" destId="{1CA76708-C4CA-456F-9F8C-86CF9556E11C}" srcOrd="8" destOrd="0" presId="urn:microsoft.com/office/officeart/2005/8/layout/cycle2"/>
    <dgm:cxn modelId="{A3747245-2F44-4464-A4CF-636BAF22882D}" type="presParOf" srcId="{645FB420-AF60-41FC-A2E3-5D632025DEAD}" destId="{D94AED7A-93D7-48B6-BDC3-99924155CC02}" srcOrd="9" destOrd="0" presId="urn:microsoft.com/office/officeart/2005/8/layout/cycle2"/>
    <dgm:cxn modelId="{250CADA4-0AB8-49B7-961A-BEBD11FC5704}" type="presParOf" srcId="{D94AED7A-93D7-48B6-BDC3-99924155CC02}" destId="{8CF95091-4629-44CC-A354-DBC8C9834B1B}"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00877F-8B88-438E-ACE7-3F2BC7B0B7DE}" type="doc">
      <dgm:prSet loTypeId="urn:microsoft.com/office/officeart/2005/8/layout/vProcess5" loCatId="process" qsTypeId="urn:microsoft.com/office/officeart/2005/8/quickstyle/simple1" qsCatId="simple" csTypeId="urn:microsoft.com/office/officeart/2005/8/colors/accent2_3" csCatId="accent2" phldr="1"/>
      <dgm:spPr/>
      <dgm:t>
        <a:bodyPr/>
        <a:lstStyle/>
        <a:p>
          <a:endParaRPr lang="en-US"/>
        </a:p>
      </dgm:t>
    </dgm:pt>
    <dgm:pt modelId="{612F1949-17DB-446F-8691-529A0ABB2328}">
      <dgm:prSet phldrT="[Text]"/>
      <dgm:spPr/>
      <dgm:t>
        <a:bodyPr/>
        <a:lstStyle/>
        <a:p>
          <a:r>
            <a:rPr lang="en-US" b="1" dirty="0" smtClean="0"/>
            <a:t>Unconscious Incompetence (Start)</a:t>
          </a:r>
          <a:endParaRPr lang="en-US" b="1" dirty="0"/>
        </a:p>
      </dgm:t>
    </dgm:pt>
    <dgm:pt modelId="{8F21E4DF-4B55-4CE9-966C-8B925BCD9CF4}" type="parTrans" cxnId="{E38D6268-03B8-4BD6-8AB5-7EEDDE8F6B96}">
      <dgm:prSet/>
      <dgm:spPr/>
      <dgm:t>
        <a:bodyPr/>
        <a:lstStyle/>
        <a:p>
          <a:endParaRPr lang="en-US"/>
        </a:p>
      </dgm:t>
    </dgm:pt>
    <dgm:pt modelId="{F1BF6B64-AAFC-45E1-943F-D75A79AB7902}" type="sibTrans" cxnId="{E38D6268-03B8-4BD6-8AB5-7EEDDE8F6B96}">
      <dgm:prSet/>
      <dgm:spPr/>
      <dgm:t>
        <a:bodyPr/>
        <a:lstStyle/>
        <a:p>
          <a:endParaRPr lang="en-US"/>
        </a:p>
      </dgm:t>
    </dgm:pt>
    <dgm:pt modelId="{35B3686E-DF79-4E73-87D3-BE77119F4348}">
      <dgm:prSet phldrT="[Text]"/>
      <dgm:spPr/>
      <dgm:t>
        <a:bodyPr/>
        <a:lstStyle/>
        <a:p>
          <a:r>
            <a:rPr lang="en-US" b="1" dirty="0" smtClean="0"/>
            <a:t>Conscious Competence</a:t>
          </a:r>
          <a:endParaRPr lang="en-US" b="1" dirty="0"/>
        </a:p>
      </dgm:t>
    </dgm:pt>
    <dgm:pt modelId="{8EF1D4D3-9D41-4123-978A-79145E7BA2A3}" type="parTrans" cxnId="{BBC93CB1-D72A-4186-AE2F-B5CCDFABF78B}">
      <dgm:prSet/>
      <dgm:spPr/>
      <dgm:t>
        <a:bodyPr/>
        <a:lstStyle/>
        <a:p>
          <a:endParaRPr lang="en-US"/>
        </a:p>
      </dgm:t>
    </dgm:pt>
    <dgm:pt modelId="{E7C0FEF1-7C58-4A02-AA19-75CE19915E11}" type="sibTrans" cxnId="{BBC93CB1-D72A-4186-AE2F-B5CCDFABF78B}">
      <dgm:prSet/>
      <dgm:spPr/>
      <dgm:t>
        <a:bodyPr/>
        <a:lstStyle/>
        <a:p>
          <a:endParaRPr lang="en-US"/>
        </a:p>
      </dgm:t>
    </dgm:pt>
    <dgm:pt modelId="{23AF19CC-24B0-4132-A8F6-7D14CE5467D3}">
      <dgm:prSet phldrT="[Text]"/>
      <dgm:spPr/>
      <dgm:t>
        <a:bodyPr/>
        <a:lstStyle/>
        <a:p>
          <a:r>
            <a:rPr lang="en-US" b="1" dirty="0" smtClean="0"/>
            <a:t>Unconscious Competence (Goal)</a:t>
          </a:r>
          <a:endParaRPr lang="en-US" b="1" dirty="0"/>
        </a:p>
      </dgm:t>
    </dgm:pt>
    <dgm:pt modelId="{2AB69DA6-ADA2-4EAD-A842-1A2A4D9686AC}" type="parTrans" cxnId="{093A8C37-6234-4478-9F61-853113E614CD}">
      <dgm:prSet/>
      <dgm:spPr/>
      <dgm:t>
        <a:bodyPr/>
        <a:lstStyle/>
        <a:p>
          <a:endParaRPr lang="en-US"/>
        </a:p>
      </dgm:t>
    </dgm:pt>
    <dgm:pt modelId="{AD1D0866-8EAE-4508-A288-8CC699FDC706}" type="sibTrans" cxnId="{093A8C37-6234-4478-9F61-853113E614CD}">
      <dgm:prSet/>
      <dgm:spPr/>
      <dgm:t>
        <a:bodyPr/>
        <a:lstStyle/>
        <a:p>
          <a:endParaRPr lang="en-US"/>
        </a:p>
      </dgm:t>
    </dgm:pt>
    <dgm:pt modelId="{432086DA-1F6A-4006-B0F4-62A63F8B3F21}">
      <dgm:prSet/>
      <dgm:spPr/>
      <dgm:t>
        <a:bodyPr/>
        <a:lstStyle/>
        <a:p>
          <a:r>
            <a:rPr lang="en-US" b="1" dirty="0" smtClean="0"/>
            <a:t>Conscious Incompetence</a:t>
          </a:r>
          <a:endParaRPr lang="en-US" b="1" dirty="0"/>
        </a:p>
      </dgm:t>
    </dgm:pt>
    <dgm:pt modelId="{574614FF-D4C0-4BC9-A3C7-B390F945A498}" type="parTrans" cxnId="{717FCAE2-1285-4392-B221-EFD1E42C70A2}">
      <dgm:prSet/>
      <dgm:spPr/>
      <dgm:t>
        <a:bodyPr/>
        <a:lstStyle/>
        <a:p>
          <a:endParaRPr lang="en-US"/>
        </a:p>
      </dgm:t>
    </dgm:pt>
    <dgm:pt modelId="{48B65F1F-5B78-42C4-B548-DD46E3E97A7C}" type="sibTrans" cxnId="{717FCAE2-1285-4392-B221-EFD1E42C70A2}">
      <dgm:prSet/>
      <dgm:spPr/>
      <dgm:t>
        <a:bodyPr/>
        <a:lstStyle/>
        <a:p>
          <a:endParaRPr lang="en-US"/>
        </a:p>
      </dgm:t>
    </dgm:pt>
    <dgm:pt modelId="{C17F3ADD-5BE2-493F-B89C-B1B78EE7D531}" type="pres">
      <dgm:prSet presAssocID="{8B00877F-8B88-438E-ACE7-3F2BC7B0B7DE}" presName="outerComposite" presStyleCnt="0">
        <dgm:presLayoutVars>
          <dgm:chMax val="5"/>
          <dgm:dir/>
          <dgm:resizeHandles val="exact"/>
        </dgm:presLayoutVars>
      </dgm:prSet>
      <dgm:spPr/>
      <dgm:t>
        <a:bodyPr/>
        <a:lstStyle/>
        <a:p>
          <a:endParaRPr lang="en-US"/>
        </a:p>
      </dgm:t>
    </dgm:pt>
    <dgm:pt modelId="{71DD1897-5372-4ECF-AD56-24FD47367C93}" type="pres">
      <dgm:prSet presAssocID="{8B00877F-8B88-438E-ACE7-3F2BC7B0B7DE}" presName="dummyMaxCanvas" presStyleCnt="0">
        <dgm:presLayoutVars/>
      </dgm:prSet>
      <dgm:spPr/>
    </dgm:pt>
    <dgm:pt modelId="{7622091B-1D2A-4958-877D-3921416245AB}" type="pres">
      <dgm:prSet presAssocID="{8B00877F-8B88-438E-ACE7-3F2BC7B0B7DE}" presName="FourNodes_1" presStyleLbl="node1" presStyleIdx="0" presStyleCnt="4">
        <dgm:presLayoutVars>
          <dgm:bulletEnabled val="1"/>
        </dgm:presLayoutVars>
      </dgm:prSet>
      <dgm:spPr/>
      <dgm:t>
        <a:bodyPr/>
        <a:lstStyle/>
        <a:p>
          <a:endParaRPr lang="en-US"/>
        </a:p>
      </dgm:t>
    </dgm:pt>
    <dgm:pt modelId="{CC97AF1B-90A9-4AF2-AD18-4D2B1FBF39D2}" type="pres">
      <dgm:prSet presAssocID="{8B00877F-8B88-438E-ACE7-3F2BC7B0B7DE}" presName="FourNodes_2" presStyleLbl="node1" presStyleIdx="1" presStyleCnt="4">
        <dgm:presLayoutVars>
          <dgm:bulletEnabled val="1"/>
        </dgm:presLayoutVars>
      </dgm:prSet>
      <dgm:spPr/>
      <dgm:t>
        <a:bodyPr/>
        <a:lstStyle/>
        <a:p>
          <a:endParaRPr lang="en-US"/>
        </a:p>
      </dgm:t>
    </dgm:pt>
    <dgm:pt modelId="{FB6C88CB-766C-402D-820E-2F08C7706E11}" type="pres">
      <dgm:prSet presAssocID="{8B00877F-8B88-438E-ACE7-3F2BC7B0B7DE}" presName="FourNodes_3" presStyleLbl="node1" presStyleIdx="2" presStyleCnt="4">
        <dgm:presLayoutVars>
          <dgm:bulletEnabled val="1"/>
        </dgm:presLayoutVars>
      </dgm:prSet>
      <dgm:spPr/>
      <dgm:t>
        <a:bodyPr/>
        <a:lstStyle/>
        <a:p>
          <a:endParaRPr lang="en-US"/>
        </a:p>
      </dgm:t>
    </dgm:pt>
    <dgm:pt modelId="{F2DBE672-3CF3-4B9B-9359-041E6F5356EC}" type="pres">
      <dgm:prSet presAssocID="{8B00877F-8B88-438E-ACE7-3F2BC7B0B7DE}" presName="FourNodes_4" presStyleLbl="node1" presStyleIdx="3" presStyleCnt="4">
        <dgm:presLayoutVars>
          <dgm:bulletEnabled val="1"/>
        </dgm:presLayoutVars>
      </dgm:prSet>
      <dgm:spPr/>
      <dgm:t>
        <a:bodyPr/>
        <a:lstStyle/>
        <a:p>
          <a:endParaRPr lang="en-US"/>
        </a:p>
      </dgm:t>
    </dgm:pt>
    <dgm:pt modelId="{22477341-0587-4C09-87AA-9840399F4BCB}" type="pres">
      <dgm:prSet presAssocID="{8B00877F-8B88-438E-ACE7-3F2BC7B0B7DE}" presName="FourConn_1-2" presStyleLbl="fgAccFollowNode1" presStyleIdx="0" presStyleCnt="3">
        <dgm:presLayoutVars>
          <dgm:bulletEnabled val="1"/>
        </dgm:presLayoutVars>
      </dgm:prSet>
      <dgm:spPr/>
      <dgm:t>
        <a:bodyPr/>
        <a:lstStyle/>
        <a:p>
          <a:endParaRPr lang="en-US"/>
        </a:p>
      </dgm:t>
    </dgm:pt>
    <dgm:pt modelId="{91AC19D2-E692-4F18-A104-5229DE2D9E40}" type="pres">
      <dgm:prSet presAssocID="{8B00877F-8B88-438E-ACE7-3F2BC7B0B7DE}" presName="FourConn_2-3" presStyleLbl="fgAccFollowNode1" presStyleIdx="1" presStyleCnt="3">
        <dgm:presLayoutVars>
          <dgm:bulletEnabled val="1"/>
        </dgm:presLayoutVars>
      </dgm:prSet>
      <dgm:spPr/>
      <dgm:t>
        <a:bodyPr/>
        <a:lstStyle/>
        <a:p>
          <a:endParaRPr lang="en-US"/>
        </a:p>
      </dgm:t>
    </dgm:pt>
    <dgm:pt modelId="{6B4BE4E5-D1FB-42C2-A3C5-DCC4331F3782}" type="pres">
      <dgm:prSet presAssocID="{8B00877F-8B88-438E-ACE7-3F2BC7B0B7DE}" presName="FourConn_3-4" presStyleLbl="fgAccFollowNode1" presStyleIdx="2" presStyleCnt="3">
        <dgm:presLayoutVars>
          <dgm:bulletEnabled val="1"/>
        </dgm:presLayoutVars>
      </dgm:prSet>
      <dgm:spPr/>
      <dgm:t>
        <a:bodyPr/>
        <a:lstStyle/>
        <a:p>
          <a:endParaRPr lang="en-US"/>
        </a:p>
      </dgm:t>
    </dgm:pt>
    <dgm:pt modelId="{6B62F6A2-942E-407B-94F8-1449135D6E72}" type="pres">
      <dgm:prSet presAssocID="{8B00877F-8B88-438E-ACE7-3F2BC7B0B7DE}" presName="FourNodes_1_text" presStyleLbl="node1" presStyleIdx="3" presStyleCnt="4">
        <dgm:presLayoutVars>
          <dgm:bulletEnabled val="1"/>
        </dgm:presLayoutVars>
      </dgm:prSet>
      <dgm:spPr/>
      <dgm:t>
        <a:bodyPr/>
        <a:lstStyle/>
        <a:p>
          <a:endParaRPr lang="en-US"/>
        </a:p>
      </dgm:t>
    </dgm:pt>
    <dgm:pt modelId="{BAEE42D9-292B-411D-9F44-B0B8CF75389E}" type="pres">
      <dgm:prSet presAssocID="{8B00877F-8B88-438E-ACE7-3F2BC7B0B7DE}" presName="FourNodes_2_text" presStyleLbl="node1" presStyleIdx="3" presStyleCnt="4">
        <dgm:presLayoutVars>
          <dgm:bulletEnabled val="1"/>
        </dgm:presLayoutVars>
      </dgm:prSet>
      <dgm:spPr/>
      <dgm:t>
        <a:bodyPr/>
        <a:lstStyle/>
        <a:p>
          <a:endParaRPr lang="en-US"/>
        </a:p>
      </dgm:t>
    </dgm:pt>
    <dgm:pt modelId="{8227CD72-2738-44AF-92B7-7B316C6B436E}" type="pres">
      <dgm:prSet presAssocID="{8B00877F-8B88-438E-ACE7-3F2BC7B0B7DE}" presName="FourNodes_3_text" presStyleLbl="node1" presStyleIdx="3" presStyleCnt="4">
        <dgm:presLayoutVars>
          <dgm:bulletEnabled val="1"/>
        </dgm:presLayoutVars>
      </dgm:prSet>
      <dgm:spPr/>
      <dgm:t>
        <a:bodyPr/>
        <a:lstStyle/>
        <a:p>
          <a:endParaRPr lang="en-US"/>
        </a:p>
      </dgm:t>
    </dgm:pt>
    <dgm:pt modelId="{75421021-2965-434D-AFB3-42797A12FF38}" type="pres">
      <dgm:prSet presAssocID="{8B00877F-8B88-438E-ACE7-3F2BC7B0B7DE}" presName="FourNodes_4_text" presStyleLbl="node1" presStyleIdx="3" presStyleCnt="4">
        <dgm:presLayoutVars>
          <dgm:bulletEnabled val="1"/>
        </dgm:presLayoutVars>
      </dgm:prSet>
      <dgm:spPr/>
      <dgm:t>
        <a:bodyPr/>
        <a:lstStyle/>
        <a:p>
          <a:endParaRPr lang="en-US"/>
        </a:p>
      </dgm:t>
    </dgm:pt>
  </dgm:ptLst>
  <dgm:cxnLst>
    <dgm:cxn modelId="{004A5C94-6764-4F33-ACB5-D89B5B1AC104}" type="presOf" srcId="{612F1949-17DB-446F-8691-529A0ABB2328}" destId="{7622091B-1D2A-4958-877D-3921416245AB}" srcOrd="0" destOrd="0" presId="urn:microsoft.com/office/officeart/2005/8/layout/vProcess5"/>
    <dgm:cxn modelId="{4CB34EDE-D34E-4DE2-8186-73E88D2DB9B7}" type="presOf" srcId="{F1BF6B64-AAFC-45E1-943F-D75A79AB7902}" destId="{22477341-0587-4C09-87AA-9840399F4BCB}" srcOrd="0" destOrd="0" presId="urn:microsoft.com/office/officeart/2005/8/layout/vProcess5"/>
    <dgm:cxn modelId="{2915DEDA-D28A-45BE-8386-3E31F2407C0D}" type="presOf" srcId="{8B00877F-8B88-438E-ACE7-3F2BC7B0B7DE}" destId="{C17F3ADD-5BE2-493F-B89C-B1B78EE7D531}" srcOrd="0" destOrd="0" presId="urn:microsoft.com/office/officeart/2005/8/layout/vProcess5"/>
    <dgm:cxn modelId="{CBB9F07A-8435-4080-AA55-EF245F8F564D}" type="presOf" srcId="{432086DA-1F6A-4006-B0F4-62A63F8B3F21}" destId="{CC97AF1B-90A9-4AF2-AD18-4D2B1FBF39D2}" srcOrd="0" destOrd="0" presId="urn:microsoft.com/office/officeart/2005/8/layout/vProcess5"/>
    <dgm:cxn modelId="{BBC93CB1-D72A-4186-AE2F-B5CCDFABF78B}" srcId="{8B00877F-8B88-438E-ACE7-3F2BC7B0B7DE}" destId="{35B3686E-DF79-4E73-87D3-BE77119F4348}" srcOrd="2" destOrd="0" parTransId="{8EF1D4D3-9D41-4123-978A-79145E7BA2A3}" sibTransId="{E7C0FEF1-7C58-4A02-AA19-75CE19915E11}"/>
    <dgm:cxn modelId="{9919CF59-2A14-4516-B18F-7AE71E70BADF}" type="presOf" srcId="{35B3686E-DF79-4E73-87D3-BE77119F4348}" destId="{FB6C88CB-766C-402D-820E-2F08C7706E11}" srcOrd="0" destOrd="0" presId="urn:microsoft.com/office/officeart/2005/8/layout/vProcess5"/>
    <dgm:cxn modelId="{BBA7159D-30B6-4593-A28D-D119E42B1380}" type="presOf" srcId="{612F1949-17DB-446F-8691-529A0ABB2328}" destId="{6B62F6A2-942E-407B-94F8-1449135D6E72}" srcOrd="1" destOrd="0" presId="urn:microsoft.com/office/officeart/2005/8/layout/vProcess5"/>
    <dgm:cxn modelId="{093A8C37-6234-4478-9F61-853113E614CD}" srcId="{8B00877F-8B88-438E-ACE7-3F2BC7B0B7DE}" destId="{23AF19CC-24B0-4132-A8F6-7D14CE5467D3}" srcOrd="3" destOrd="0" parTransId="{2AB69DA6-ADA2-4EAD-A842-1A2A4D9686AC}" sibTransId="{AD1D0866-8EAE-4508-A288-8CC699FDC706}"/>
    <dgm:cxn modelId="{6D9002F2-1380-49A4-BD4D-F24345A8B4C5}" type="presOf" srcId="{48B65F1F-5B78-42C4-B548-DD46E3E97A7C}" destId="{91AC19D2-E692-4F18-A104-5229DE2D9E40}" srcOrd="0" destOrd="0" presId="urn:microsoft.com/office/officeart/2005/8/layout/vProcess5"/>
    <dgm:cxn modelId="{717FCAE2-1285-4392-B221-EFD1E42C70A2}" srcId="{8B00877F-8B88-438E-ACE7-3F2BC7B0B7DE}" destId="{432086DA-1F6A-4006-B0F4-62A63F8B3F21}" srcOrd="1" destOrd="0" parTransId="{574614FF-D4C0-4BC9-A3C7-B390F945A498}" sibTransId="{48B65F1F-5B78-42C4-B548-DD46E3E97A7C}"/>
    <dgm:cxn modelId="{E2239ACA-8D41-4C8F-87C1-9E1917A8D90E}" type="presOf" srcId="{35B3686E-DF79-4E73-87D3-BE77119F4348}" destId="{8227CD72-2738-44AF-92B7-7B316C6B436E}" srcOrd="1" destOrd="0" presId="urn:microsoft.com/office/officeart/2005/8/layout/vProcess5"/>
    <dgm:cxn modelId="{E38D6268-03B8-4BD6-8AB5-7EEDDE8F6B96}" srcId="{8B00877F-8B88-438E-ACE7-3F2BC7B0B7DE}" destId="{612F1949-17DB-446F-8691-529A0ABB2328}" srcOrd="0" destOrd="0" parTransId="{8F21E4DF-4B55-4CE9-966C-8B925BCD9CF4}" sibTransId="{F1BF6B64-AAFC-45E1-943F-D75A79AB7902}"/>
    <dgm:cxn modelId="{B76C9622-8D81-4487-ADB8-9B6E6605260C}" type="presOf" srcId="{E7C0FEF1-7C58-4A02-AA19-75CE19915E11}" destId="{6B4BE4E5-D1FB-42C2-A3C5-DCC4331F3782}" srcOrd="0" destOrd="0" presId="urn:microsoft.com/office/officeart/2005/8/layout/vProcess5"/>
    <dgm:cxn modelId="{7DF1F6DC-1CB7-4B56-96C9-D745BD56DC93}" type="presOf" srcId="{432086DA-1F6A-4006-B0F4-62A63F8B3F21}" destId="{BAEE42D9-292B-411D-9F44-B0B8CF75389E}" srcOrd="1" destOrd="0" presId="urn:microsoft.com/office/officeart/2005/8/layout/vProcess5"/>
    <dgm:cxn modelId="{84569B9C-39C8-4CB8-8BA5-B0A549883AAF}" type="presOf" srcId="{23AF19CC-24B0-4132-A8F6-7D14CE5467D3}" destId="{75421021-2965-434D-AFB3-42797A12FF38}" srcOrd="1" destOrd="0" presId="urn:microsoft.com/office/officeart/2005/8/layout/vProcess5"/>
    <dgm:cxn modelId="{ADBD89FD-0FCD-4D4C-B322-2148CD9640A2}" type="presOf" srcId="{23AF19CC-24B0-4132-A8F6-7D14CE5467D3}" destId="{F2DBE672-3CF3-4B9B-9359-041E6F5356EC}" srcOrd="0" destOrd="0" presId="urn:microsoft.com/office/officeart/2005/8/layout/vProcess5"/>
    <dgm:cxn modelId="{2FDABF2E-6071-4B68-AB9A-CAA0961495A7}" type="presParOf" srcId="{C17F3ADD-5BE2-493F-B89C-B1B78EE7D531}" destId="{71DD1897-5372-4ECF-AD56-24FD47367C93}" srcOrd="0" destOrd="0" presId="urn:microsoft.com/office/officeart/2005/8/layout/vProcess5"/>
    <dgm:cxn modelId="{C1BC5548-FA53-40F7-8D42-27B9A35FE8D7}" type="presParOf" srcId="{C17F3ADD-5BE2-493F-B89C-B1B78EE7D531}" destId="{7622091B-1D2A-4958-877D-3921416245AB}" srcOrd="1" destOrd="0" presId="urn:microsoft.com/office/officeart/2005/8/layout/vProcess5"/>
    <dgm:cxn modelId="{F6E147C3-5216-46F3-8168-F15696E9F191}" type="presParOf" srcId="{C17F3ADD-5BE2-493F-B89C-B1B78EE7D531}" destId="{CC97AF1B-90A9-4AF2-AD18-4D2B1FBF39D2}" srcOrd="2" destOrd="0" presId="urn:microsoft.com/office/officeart/2005/8/layout/vProcess5"/>
    <dgm:cxn modelId="{DE9296D1-A3FB-4038-9D29-9D579A3A9792}" type="presParOf" srcId="{C17F3ADD-5BE2-493F-B89C-B1B78EE7D531}" destId="{FB6C88CB-766C-402D-820E-2F08C7706E11}" srcOrd="3" destOrd="0" presId="urn:microsoft.com/office/officeart/2005/8/layout/vProcess5"/>
    <dgm:cxn modelId="{CCAC2DDC-7DEB-412E-A371-34C135118C88}" type="presParOf" srcId="{C17F3ADD-5BE2-493F-B89C-B1B78EE7D531}" destId="{F2DBE672-3CF3-4B9B-9359-041E6F5356EC}" srcOrd="4" destOrd="0" presId="urn:microsoft.com/office/officeart/2005/8/layout/vProcess5"/>
    <dgm:cxn modelId="{84C6ACA5-D04E-42E2-9CC0-477F9BB1B409}" type="presParOf" srcId="{C17F3ADD-5BE2-493F-B89C-B1B78EE7D531}" destId="{22477341-0587-4C09-87AA-9840399F4BCB}" srcOrd="5" destOrd="0" presId="urn:microsoft.com/office/officeart/2005/8/layout/vProcess5"/>
    <dgm:cxn modelId="{767353E8-9A88-42EE-8F61-7CAD1F92CE8A}" type="presParOf" srcId="{C17F3ADD-5BE2-493F-B89C-B1B78EE7D531}" destId="{91AC19D2-E692-4F18-A104-5229DE2D9E40}" srcOrd="6" destOrd="0" presId="urn:microsoft.com/office/officeart/2005/8/layout/vProcess5"/>
    <dgm:cxn modelId="{34349B13-6F7A-44C5-9679-5B779E3A5864}" type="presParOf" srcId="{C17F3ADD-5BE2-493F-B89C-B1B78EE7D531}" destId="{6B4BE4E5-D1FB-42C2-A3C5-DCC4331F3782}" srcOrd="7" destOrd="0" presId="urn:microsoft.com/office/officeart/2005/8/layout/vProcess5"/>
    <dgm:cxn modelId="{4F6271BA-4086-4FB5-A898-35354603ADE6}" type="presParOf" srcId="{C17F3ADD-5BE2-493F-B89C-B1B78EE7D531}" destId="{6B62F6A2-942E-407B-94F8-1449135D6E72}" srcOrd="8" destOrd="0" presId="urn:microsoft.com/office/officeart/2005/8/layout/vProcess5"/>
    <dgm:cxn modelId="{401D9084-1A1D-4C71-8A00-FC0AAA34B589}" type="presParOf" srcId="{C17F3ADD-5BE2-493F-B89C-B1B78EE7D531}" destId="{BAEE42D9-292B-411D-9F44-B0B8CF75389E}" srcOrd="9" destOrd="0" presId="urn:microsoft.com/office/officeart/2005/8/layout/vProcess5"/>
    <dgm:cxn modelId="{5977112D-2617-481D-A9F5-39DB840EEC45}" type="presParOf" srcId="{C17F3ADD-5BE2-493F-B89C-B1B78EE7D531}" destId="{8227CD72-2738-44AF-92B7-7B316C6B436E}" srcOrd="10" destOrd="0" presId="urn:microsoft.com/office/officeart/2005/8/layout/vProcess5"/>
    <dgm:cxn modelId="{0FBCC645-0C22-4386-8DBF-16E16714519C}" type="presParOf" srcId="{C17F3ADD-5BE2-493F-B89C-B1B78EE7D531}" destId="{75421021-2965-434D-AFB3-42797A12FF38}"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EB0BB9-21BC-7442-80E7-03734ED7332E}" type="doc">
      <dgm:prSet loTypeId="urn:microsoft.com/office/officeart/2005/8/layout/radial5" loCatId="" qsTypeId="urn:microsoft.com/office/officeart/2005/8/quickstyle/simple4" qsCatId="simple" csTypeId="urn:microsoft.com/office/officeart/2005/8/colors/accent1_2" csCatId="accent1" phldr="1"/>
      <dgm:spPr/>
      <dgm:t>
        <a:bodyPr/>
        <a:lstStyle/>
        <a:p>
          <a:endParaRPr lang="en-US"/>
        </a:p>
      </dgm:t>
    </dgm:pt>
    <dgm:pt modelId="{9839B550-37A1-9246-980A-790A70B78051}">
      <dgm:prSet phldrT="[Text]"/>
      <dgm:spPr>
        <a:solidFill>
          <a:schemeClr val="accent1">
            <a:lumMod val="60000"/>
            <a:lumOff val="40000"/>
          </a:schemeClr>
        </a:solidFill>
      </dgm:spPr>
      <dgm:t>
        <a:bodyPr/>
        <a:lstStyle/>
        <a:p>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Literacy Skills for Mathematics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EDD25A97-B38B-0D4B-B49B-8D9C81605005}" type="parTrans" cxnId="{96D6EF45-0D49-5C4A-AA0A-4C4527D0F32F}">
      <dgm:prSet/>
      <dgm:spPr/>
      <dgm:t>
        <a:bodyPr/>
        <a:lstStyle/>
        <a:p>
          <a:endParaRPr lang="en-US"/>
        </a:p>
      </dgm:t>
    </dgm:pt>
    <dgm:pt modelId="{B64207F5-AFFD-9146-9F7D-8EC1FDC40CE1}" type="sibTrans" cxnId="{96D6EF45-0D49-5C4A-AA0A-4C4527D0F32F}">
      <dgm:prSet/>
      <dgm:spPr/>
      <dgm:t>
        <a:bodyPr/>
        <a:lstStyle/>
        <a:p>
          <a:endParaRPr lang="en-US"/>
        </a:p>
      </dgm:t>
    </dgm:pt>
    <dgm:pt modelId="{41224915-BE31-A240-8B32-2D02D1FB305E}">
      <dgm:prSet phldrT="[Text]"/>
      <dgm:spPr>
        <a:solidFill>
          <a:schemeClr val="accent5">
            <a:lumMod val="60000"/>
            <a:lumOff val="40000"/>
          </a:schemeClr>
        </a:solidFill>
      </dgm:spPr>
      <dgm:t>
        <a:bodyPr/>
        <a:lstStyle/>
        <a:p>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Reading</a:t>
          </a:r>
          <a:endPar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dgm:t>
    </dgm:pt>
    <dgm:pt modelId="{62AB696F-FD54-314B-A83E-7FBD9EFC9182}" type="parTrans" cxnId="{AA228CD4-19A5-4142-9AF1-AC1A0628CF48}">
      <dgm:prSet/>
      <dgm:spPr>
        <a:solidFill>
          <a:schemeClr val="tx1"/>
        </a:solidFill>
      </dgm:spPr>
      <dgm:t>
        <a:bodyPr/>
        <a:lstStyle/>
        <a:p>
          <a:endParaRPr lang="en-US"/>
        </a:p>
      </dgm:t>
    </dgm:pt>
    <dgm:pt modelId="{03D5F079-C037-D544-8393-2EABFAE1A9CE}" type="sibTrans" cxnId="{AA228CD4-19A5-4142-9AF1-AC1A0628CF48}">
      <dgm:prSet/>
      <dgm:spPr/>
      <dgm:t>
        <a:bodyPr/>
        <a:lstStyle/>
        <a:p>
          <a:endParaRPr lang="en-US"/>
        </a:p>
      </dgm:t>
    </dgm:pt>
    <dgm:pt modelId="{FAB932AC-A1A4-2D48-9578-12E78A220CA8}">
      <dgm:prSet phldrT="[Text]"/>
      <dgm:spPr>
        <a:solidFill>
          <a:schemeClr val="accent2">
            <a:lumMod val="60000"/>
            <a:lumOff val="40000"/>
          </a:schemeClr>
        </a:solidFill>
      </dgm:spPr>
      <dgm:t>
        <a:bodyPr/>
        <a:lstStyle/>
        <a:p>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Speaking &amp; Listening</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5EB9AB24-0D64-AE44-A78E-75A2B0B71BEF}" type="parTrans" cxnId="{6000C4E0-AE24-0948-805B-EAC35DCE6A7E}">
      <dgm:prSet/>
      <dgm:spPr>
        <a:solidFill>
          <a:schemeClr val="tx1"/>
        </a:solidFill>
      </dgm:spPr>
      <dgm:t>
        <a:bodyPr/>
        <a:lstStyle/>
        <a:p>
          <a:endParaRPr lang="en-US"/>
        </a:p>
      </dgm:t>
    </dgm:pt>
    <dgm:pt modelId="{2A5E5305-7B64-5C49-AC91-118BA034A24E}" type="sibTrans" cxnId="{6000C4E0-AE24-0948-805B-EAC35DCE6A7E}">
      <dgm:prSet/>
      <dgm:spPr/>
      <dgm:t>
        <a:bodyPr/>
        <a:lstStyle/>
        <a:p>
          <a:endParaRPr lang="en-US"/>
        </a:p>
      </dgm:t>
    </dgm:pt>
    <dgm:pt modelId="{91737ACE-B836-8D45-9767-00E01E5A4F75}">
      <dgm:prSet phldrT="[Text]"/>
      <dgm:spPr>
        <a:solidFill>
          <a:schemeClr val="accent4">
            <a:lumMod val="60000"/>
            <a:lumOff val="40000"/>
          </a:schemeClr>
        </a:solidFill>
      </dgm:spPr>
      <dgm:t>
        <a:bodyPr/>
        <a:lstStyle/>
        <a:p>
          <a:r>
            <a:rPr lang="en-US" dirty="0" smtClean="0">
              <a:solidFill>
                <a:schemeClr val="tx1"/>
              </a:solidFill>
              <a:latin typeface="Open Sans" panose="020B0606030504020204" pitchFamily="34" charset="0"/>
              <a:ea typeface="Open Sans" panose="020B0606030504020204" pitchFamily="34" charset="0"/>
              <a:cs typeface="Open Sans" panose="020B0606030504020204" pitchFamily="34" charset="0"/>
            </a:rPr>
            <a:t>Vocabulary</a:t>
          </a:r>
          <a:endParaRPr lang="en-US"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F7D00AB0-59AC-1247-AF0E-8A372BDF9D50}" type="parTrans" cxnId="{2715CA56-72DC-6A45-9F30-02D46B77EFA3}">
      <dgm:prSet/>
      <dgm:spPr>
        <a:solidFill>
          <a:schemeClr val="tx1"/>
        </a:solidFill>
      </dgm:spPr>
      <dgm:t>
        <a:bodyPr/>
        <a:lstStyle/>
        <a:p>
          <a:endParaRPr lang="en-US"/>
        </a:p>
      </dgm:t>
    </dgm:pt>
    <dgm:pt modelId="{D8AD251B-20D1-5549-8EDB-E7E6C644409D}" type="sibTrans" cxnId="{2715CA56-72DC-6A45-9F30-02D46B77EFA3}">
      <dgm:prSet/>
      <dgm:spPr/>
      <dgm:t>
        <a:bodyPr/>
        <a:lstStyle/>
        <a:p>
          <a:endParaRPr lang="en-US"/>
        </a:p>
      </dgm:t>
    </dgm:pt>
    <dgm:pt modelId="{1DEED95C-9909-1341-9DFE-41A1A5502E49}">
      <dgm:prSet phldrT="[Text]"/>
      <dgm:spPr>
        <a:solidFill>
          <a:schemeClr val="accent3">
            <a:lumMod val="60000"/>
            <a:lumOff val="40000"/>
          </a:schemeClr>
        </a:solidFill>
      </dgm:spPr>
      <dgm:t>
        <a:bodyPr/>
        <a:lstStyle/>
        <a:p>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Writing</a:t>
          </a:r>
          <a:endPar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dgm:t>
    </dgm:pt>
    <dgm:pt modelId="{658C5506-60C5-0C4D-B4EE-4214D6E285FE}" type="parTrans" cxnId="{2D562B25-4A34-564B-81BC-B0DBE0840CDF}">
      <dgm:prSet/>
      <dgm:spPr>
        <a:solidFill>
          <a:schemeClr val="tx1"/>
        </a:solidFill>
      </dgm:spPr>
      <dgm:t>
        <a:bodyPr/>
        <a:lstStyle/>
        <a:p>
          <a:endParaRPr lang="en-US"/>
        </a:p>
      </dgm:t>
    </dgm:pt>
    <dgm:pt modelId="{B3AF1ACF-92BB-AC4A-B3ED-0548C5820DFA}" type="sibTrans" cxnId="{2D562B25-4A34-564B-81BC-B0DBE0840CDF}">
      <dgm:prSet/>
      <dgm:spPr/>
      <dgm:t>
        <a:bodyPr/>
        <a:lstStyle/>
        <a:p>
          <a:endParaRPr lang="en-US"/>
        </a:p>
      </dgm:t>
    </dgm:pt>
    <dgm:pt modelId="{D2AADB39-1825-4A4C-BDE6-32FA9FFD4E1C}">
      <dgm:prSet custScaleX="169070" custScaleY="169070" custRadScaleRad="166049" custRadScaleInc="-151378"/>
      <dgm:spPr/>
      <dgm:t>
        <a:bodyPr/>
        <a:lstStyle/>
        <a:p>
          <a:endParaRPr lang="en-US"/>
        </a:p>
      </dgm:t>
    </dgm:pt>
    <dgm:pt modelId="{B00DC408-6E26-DB4D-B67F-0AF6C452171E}" type="parTrans" cxnId="{211EE46E-574D-6E4F-A17C-E5EAC2697DB7}">
      <dgm:prSet custAng="10582929" custScaleX="201933"/>
      <dgm:spPr>
        <a:solidFill>
          <a:schemeClr val="tx1"/>
        </a:solidFill>
      </dgm:spPr>
      <dgm:t>
        <a:bodyPr/>
        <a:lstStyle/>
        <a:p>
          <a:endParaRPr lang="en-US"/>
        </a:p>
      </dgm:t>
    </dgm:pt>
    <dgm:pt modelId="{94D5A4D2-2963-8148-BD9B-7A4BDE7B7E7F}" type="sibTrans" cxnId="{211EE46E-574D-6E4F-A17C-E5EAC2697DB7}">
      <dgm:prSet/>
      <dgm:spPr/>
      <dgm:t>
        <a:bodyPr/>
        <a:lstStyle/>
        <a:p>
          <a:endParaRPr lang="en-US"/>
        </a:p>
      </dgm:t>
    </dgm:pt>
    <dgm:pt modelId="{C3A849FC-796E-EF45-BD66-3E50ABD3FC7F}" type="pres">
      <dgm:prSet presAssocID="{1CEB0BB9-21BC-7442-80E7-03734ED7332E}" presName="Name0" presStyleCnt="0">
        <dgm:presLayoutVars>
          <dgm:chMax val="1"/>
          <dgm:dir/>
          <dgm:animLvl val="ctr"/>
          <dgm:resizeHandles val="exact"/>
        </dgm:presLayoutVars>
      </dgm:prSet>
      <dgm:spPr/>
      <dgm:t>
        <a:bodyPr/>
        <a:lstStyle/>
        <a:p>
          <a:endParaRPr lang="en-US"/>
        </a:p>
      </dgm:t>
    </dgm:pt>
    <dgm:pt modelId="{7F458C04-58F0-8640-931E-70537823F5FF}" type="pres">
      <dgm:prSet presAssocID="{9839B550-37A1-9246-980A-790A70B78051}" presName="centerShape" presStyleLbl="node0" presStyleIdx="0" presStyleCnt="1" custScaleX="223887" custScaleY="223887"/>
      <dgm:spPr/>
      <dgm:t>
        <a:bodyPr/>
        <a:lstStyle/>
        <a:p>
          <a:endParaRPr lang="en-US"/>
        </a:p>
      </dgm:t>
    </dgm:pt>
    <dgm:pt modelId="{5608C258-D964-4B41-8038-702C47F5C1E2}" type="pres">
      <dgm:prSet presAssocID="{62AB696F-FD54-314B-A83E-7FBD9EFC9182}" presName="parTrans" presStyleLbl="sibTrans2D1" presStyleIdx="0" presStyleCnt="4" custAng="10582929" custScaleX="201933"/>
      <dgm:spPr/>
      <dgm:t>
        <a:bodyPr/>
        <a:lstStyle/>
        <a:p>
          <a:endParaRPr lang="en-US"/>
        </a:p>
      </dgm:t>
    </dgm:pt>
    <dgm:pt modelId="{95FD535A-43A0-4B44-9046-EAC6938562FF}" type="pres">
      <dgm:prSet presAssocID="{62AB696F-FD54-314B-A83E-7FBD9EFC9182}" presName="connectorText" presStyleLbl="sibTrans2D1" presStyleIdx="0" presStyleCnt="4"/>
      <dgm:spPr/>
      <dgm:t>
        <a:bodyPr/>
        <a:lstStyle/>
        <a:p>
          <a:endParaRPr lang="en-US"/>
        </a:p>
      </dgm:t>
    </dgm:pt>
    <dgm:pt modelId="{700AD95B-0D76-0E41-86F0-66E4B3BB5A86}" type="pres">
      <dgm:prSet presAssocID="{41224915-BE31-A240-8B32-2D02D1FB305E}" presName="node" presStyleLbl="node1" presStyleIdx="0" presStyleCnt="4" custScaleX="169070" custScaleY="169070" custRadScaleRad="166049" custRadScaleInc="-151378">
        <dgm:presLayoutVars>
          <dgm:bulletEnabled val="1"/>
        </dgm:presLayoutVars>
      </dgm:prSet>
      <dgm:spPr/>
      <dgm:t>
        <a:bodyPr/>
        <a:lstStyle/>
        <a:p>
          <a:endParaRPr lang="en-US"/>
        </a:p>
      </dgm:t>
    </dgm:pt>
    <dgm:pt modelId="{63CF676A-70B3-B440-AE8D-74825984A2FA}" type="pres">
      <dgm:prSet presAssocID="{5EB9AB24-0D64-AE44-A78E-75A2B0B71BEF}" presName="parTrans" presStyleLbl="sibTrans2D1" presStyleIdx="1" presStyleCnt="4" custAng="10559411" custScaleX="219158"/>
      <dgm:spPr/>
      <dgm:t>
        <a:bodyPr/>
        <a:lstStyle/>
        <a:p>
          <a:endParaRPr lang="en-US"/>
        </a:p>
      </dgm:t>
    </dgm:pt>
    <dgm:pt modelId="{64DA2F71-38C7-DA4A-91BF-8500161AA793}" type="pres">
      <dgm:prSet presAssocID="{5EB9AB24-0D64-AE44-A78E-75A2B0B71BEF}" presName="connectorText" presStyleLbl="sibTrans2D1" presStyleIdx="1" presStyleCnt="4"/>
      <dgm:spPr/>
      <dgm:t>
        <a:bodyPr/>
        <a:lstStyle/>
        <a:p>
          <a:endParaRPr lang="en-US"/>
        </a:p>
      </dgm:t>
    </dgm:pt>
    <dgm:pt modelId="{D5CED295-74C8-D045-AC2B-7DF616A62111}" type="pres">
      <dgm:prSet presAssocID="{FAB932AC-A1A4-2D48-9578-12E78A220CA8}" presName="node" presStyleLbl="node1" presStyleIdx="1" presStyleCnt="4" custScaleX="169070" custScaleY="169070" custRadScaleRad="170935" custRadScaleInc="-47575">
        <dgm:presLayoutVars>
          <dgm:bulletEnabled val="1"/>
        </dgm:presLayoutVars>
      </dgm:prSet>
      <dgm:spPr/>
      <dgm:t>
        <a:bodyPr/>
        <a:lstStyle/>
        <a:p>
          <a:endParaRPr lang="en-US"/>
        </a:p>
      </dgm:t>
    </dgm:pt>
    <dgm:pt modelId="{2959675D-4030-4847-B235-E8505A0A0BE9}" type="pres">
      <dgm:prSet presAssocID="{F7D00AB0-59AC-1247-AF0E-8A372BDF9D50}" presName="parTrans" presStyleLbl="sibTrans2D1" presStyleIdx="2" presStyleCnt="4" custAng="11031728" custScaleX="196834"/>
      <dgm:spPr/>
      <dgm:t>
        <a:bodyPr/>
        <a:lstStyle/>
        <a:p>
          <a:endParaRPr lang="en-US"/>
        </a:p>
      </dgm:t>
    </dgm:pt>
    <dgm:pt modelId="{4953B8BB-6535-5443-B11B-034FA7DD320E}" type="pres">
      <dgm:prSet presAssocID="{F7D00AB0-59AC-1247-AF0E-8A372BDF9D50}" presName="connectorText" presStyleLbl="sibTrans2D1" presStyleIdx="2" presStyleCnt="4"/>
      <dgm:spPr/>
      <dgm:t>
        <a:bodyPr/>
        <a:lstStyle/>
        <a:p>
          <a:endParaRPr lang="en-US"/>
        </a:p>
      </dgm:t>
    </dgm:pt>
    <dgm:pt modelId="{DFC25F2E-57E8-AC4D-B3D3-83D8C54632D1}" type="pres">
      <dgm:prSet presAssocID="{91737ACE-B836-8D45-9767-00E01E5A4F75}" presName="node" presStyleLbl="node1" presStyleIdx="2" presStyleCnt="4" custScaleX="169070" custScaleY="169070" custRadScaleRad="172391" custRadScaleInc="-146484">
        <dgm:presLayoutVars>
          <dgm:bulletEnabled val="1"/>
        </dgm:presLayoutVars>
      </dgm:prSet>
      <dgm:spPr/>
      <dgm:t>
        <a:bodyPr/>
        <a:lstStyle/>
        <a:p>
          <a:endParaRPr lang="en-US"/>
        </a:p>
      </dgm:t>
    </dgm:pt>
    <dgm:pt modelId="{990862AA-5B6F-714F-9ECF-973F0B80364A}" type="pres">
      <dgm:prSet presAssocID="{658C5506-60C5-0C4D-B4EE-4214D6E285FE}" presName="parTrans" presStyleLbl="sibTrans2D1" presStyleIdx="3" presStyleCnt="4" custAng="10708673" custScaleX="200292"/>
      <dgm:spPr/>
      <dgm:t>
        <a:bodyPr/>
        <a:lstStyle/>
        <a:p>
          <a:endParaRPr lang="en-US"/>
        </a:p>
      </dgm:t>
    </dgm:pt>
    <dgm:pt modelId="{8F2D4171-7FE2-F249-BB77-E01ED8E582EC}" type="pres">
      <dgm:prSet presAssocID="{658C5506-60C5-0C4D-B4EE-4214D6E285FE}" presName="connectorText" presStyleLbl="sibTrans2D1" presStyleIdx="3" presStyleCnt="4"/>
      <dgm:spPr/>
      <dgm:t>
        <a:bodyPr/>
        <a:lstStyle/>
        <a:p>
          <a:endParaRPr lang="en-US"/>
        </a:p>
      </dgm:t>
    </dgm:pt>
    <dgm:pt modelId="{5B4289CA-A685-894E-B4D2-48AAE5D80FBF}" type="pres">
      <dgm:prSet presAssocID="{1DEED95C-9909-1341-9DFE-41A1A5502E49}" presName="node" presStyleLbl="node1" presStyleIdx="3" presStyleCnt="4" custScaleX="169070" custScaleY="169070" custRadScaleRad="167415" custRadScaleInc="-56686">
        <dgm:presLayoutVars>
          <dgm:bulletEnabled val="1"/>
        </dgm:presLayoutVars>
      </dgm:prSet>
      <dgm:spPr/>
      <dgm:t>
        <a:bodyPr/>
        <a:lstStyle/>
        <a:p>
          <a:endParaRPr lang="en-US"/>
        </a:p>
      </dgm:t>
    </dgm:pt>
  </dgm:ptLst>
  <dgm:cxnLst>
    <dgm:cxn modelId="{7C5093C3-8895-4727-9B77-2C110F7EC1B8}" type="presOf" srcId="{5EB9AB24-0D64-AE44-A78E-75A2B0B71BEF}" destId="{63CF676A-70B3-B440-AE8D-74825984A2FA}" srcOrd="0" destOrd="0" presId="urn:microsoft.com/office/officeart/2005/8/layout/radial5"/>
    <dgm:cxn modelId="{E3BCC7B3-6DD0-4254-9E29-01A42A35A9F4}" type="presOf" srcId="{62AB696F-FD54-314B-A83E-7FBD9EFC9182}" destId="{95FD535A-43A0-4B44-9046-EAC6938562FF}" srcOrd="1" destOrd="0" presId="urn:microsoft.com/office/officeart/2005/8/layout/radial5"/>
    <dgm:cxn modelId="{D843C997-5428-4010-BCC9-088D67DAFD25}" type="presOf" srcId="{F7D00AB0-59AC-1247-AF0E-8A372BDF9D50}" destId="{2959675D-4030-4847-B235-E8505A0A0BE9}" srcOrd="0" destOrd="0" presId="urn:microsoft.com/office/officeart/2005/8/layout/radial5"/>
    <dgm:cxn modelId="{F458A050-843C-4903-815D-7A9E53896428}" type="presOf" srcId="{FAB932AC-A1A4-2D48-9578-12E78A220CA8}" destId="{D5CED295-74C8-D045-AC2B-7DF616A62111}" srcOrd="0" destOrd="0" presId="urn:microsoft.com/office/officeart/2005/8/layout/radial5"/>
    <dgm:cxn modelId="{2EAF474E-A1AC-4D65-B187-859D352F814D}" type="presOf" srcId="{F7D00AB0-59AC-1247-AF0E-8A372BDF9D50}" destId="{4953B8BB-6535-5443-B11B-034FA7DD320E}" srcOrd="1" destOrd="0" presId="urn:microsoft.com/office/officeart/2005/8/layout/radial5"/>
    <dgm:cxn modelId="{6000C4E0-AE24-0948-805B-EAC35DCE6A7E}" srcId="{9839B550-37A1-9246-980A-790A70B78051}" destId="{FAB932AC-A1A4-2D48-9578-12E78A220CA8}" srcOrd="1" destOrd="0" parTransId="{5EB9AB24-0D64-AE44-A78E-75A2B0B71BEF}" sibTransId="{2A5E5305-7B64-5C49-AC91-118BA034A24E}"/>
    <dgm:cxn modelId="{2715CA56-72DC-6A45-9F30-02D46B77EFA3}" srcId="{9839B550-37A1-9246-980A-790A70B78051}" destId="{91737ACE-B836-8D45-9767-00E01E5A4F75}" srcOrd="2" destOrd="0" parTransId="{F7D00AB0-59AC-1247-AF0E-8A372BDF9D50}" sibTransId="{D8AD251B-20D1-5549-8EDB-E7E6C644409D}"/>
    <dgm:cxn modelId="{B317B47B-79B1-48F2-868E-738F544B5B7E}" type="presOf" srcId="{9839B550-37A1-9246-980A-790A70B78051}" destId="{7F458C04-58F0-8640-931E-70537823F5FF}" srcOrd="0" destOrd="0" presId="urn:microsoft.com/office/officeart/2005/8/layout/radial5"/>
    <dgm:cxn modelId="{AABCD91A-EDC1-4B45-80CE-1B2ABDADEE8E}" type="presOf" srcId="{1DEED95C-9909-1341-9DFE-41A1A5502E49}" destId="{5B4289CA-A685-894E-B4D2-48AAE5D80FBF}" srcOrd="0" destOrd="0" presId="urn:microsoft.com/office/officeart/2005/8/layout/radial5"/>
    <dgm:cxn modelId="{746B3BA5-3CDA-4EAB-93A2-3D371ED52513}" type="presOf" srcId="{658C5506-60C5-0C4D-B4EE-4214D6E285FE}" destId="{990862AA-5B6F-714F-9ECF-973F0B80364A}" srcOrd="0" destOrd="0" presId="urn:microsoft.com/office/officeart/2005/8/layout/radial5"/>
    <dgm:cxn modelId="{2D562B25-4A34-564B-81BC-B0DBE0840CDF}" srcId="{9839B550-37A1-9246-980A-790A70B78051}" destId="{1DEED95C-9909-1341-9DFE-41A1A5502E49}" srcOrd="3" destOrd="0" parTransId="{658C5506-60C5-0C4D-B4EE-4214D6E285FE}" sibTransId="{B3AF1ACF-92BB-AC4A-B3ED-0548C5820DFA}"/>
    <dgm:cxn modelId="{96D6EF45-0D49-5C4A-AA0A-4C4527D0F32F}" srcId="{1CEB0BB9-21BC-7442-80E7-03734ED7332E}" destId="{9839B550-37A1-9246-980A-790A70B78051}" srcOrd="0" destOrd="0" parTransId="{EDD25A97-B38B-0D4B-B49B-8D9C81605005}" sibTransId="{B64207F5-AFFD-9146-9F7D-8EC1FDC40CE1}"/>
    <dgm:cxn modelId="{57E6F16C-F9FA-49CD-8258-04CE0D4C1925}" type="presOf" srcId="{5EB9AB24-0D64-AE44-A78E-75A2B0B71BEF}" destId="{64DA2F71-38C7-DA4A-91BF-8500161AA793}" srcOrd="1" destOrd="0" presId="urn:microsoft.com/office/officeart/2005/8/layout/radial5"/>
    <dgm:cxn modelId="{211EE46E-574D-6E4F-A17C-E5EAC2697DB7}" srcId="{1CEB0BB9-21BC-7442-80E7-03734ED7332E}" destId="{D2AADB39-1825-4A4C-BDE6-32FA9FFD4E1C}" srcOrd="1" destOrd="0" parTransId="{B00DC408-6E26-DB4D-B67F-0AF6C452171E}" sibTransId="{94D5A4D2-2963-8148-BD9B-7A4BDE7B7E7F}"/>
    <dgm:cxn modelId="{F8BC59EA-D005-42D9-8CF6-EEF039753DE9}" type="presOf" srcId="{658C5506-60C5-0C4D-B4EE-4214D6E285FE}" destId="{8F2D4171-7FE2-F249-BB77-E01ED8E582EC}" srcOrd="1" destOrd="0" presId="urn:microsoft.com/office/officeart/2005/8/layout/radial5"/>
    <dgm:cxn modelId="{ADDF1B16-79F8-4708-B9BE-48F6A28D89C2}" type="presOf" srcId="{1CEB0BB9-21BC-7442-80E7-03734ED7332E}" destId="{C3A849FC-796E-EF45-BD66-3E50ABD3FC7F}" srcOrd="0" destOrd="0" presId="urn:microsoft.com/office/officeart/2005/8/layout/radial5"/>
    <dgm:cxn modelId="{206C75B5-72A5-4A22-9ED5-CEE4B8248B8D}" type="presOf" srcId="{62AB696F-FD54-314B-A83E-7FBD9EFC9182}" destId="{5608C258-D964-4B41-8038-702C47F5C1E2}" srcOrd="0" destOrd="0" presId="urn:microsoft.com/office/officeart/2005/8/layout/radial5"/>
    <dgm:cxn modelId="{F2BF21C8-4F1C-4F74-96C6-4D55C68269B7}" type="presOf" srcId="{41224915-BE31-A240-8B32-2D02D1FB305E}" destId="{700AD95B-0D76-0E41-86F0-66E4B3BB5A86}" srcOrd="0" destOrd="0" presId="urn:microsoft.com/office/officeart/2005/8/layout/radial5"/>
    <dgm:cxn modelId="{2EC97638-1DC4-4A5F-8D35-97E2EFB4C8B3}" type="presOf" srcId="{91737ACE-B836-8D45-9767-00E01E5A4F75}" destId="{DFC25F2E-57E8-AC4D-B3D3-83D8C54632D1}" srcOrd="0" destOrd="0" presId="urn:microsoft.com/office/officeart/2005/8/layout/radial5"/>
    <dgm:cxn modelId="{AA228CD4-19A5-4142-9AF1-AC1A0628CF48}" srcId="{9839B550-37A1-9246-980A-790A70B78051}" destId="{41224915-BE31-A240-8B32-2D02D1FB305E}" srcOrd="0" destOrd="0" parTransId="{62AB696F-FD54-314B-A83E-7FBD9EFC9182}" sibTransId="{03D5F079-C037-D544-8393-2EABFAE1A9CE}"/>
    <dgm:cxn modelId="{66DD23E1-38FF-42BD-A046-31CB5C7A2F9E}" type="presParOf" srcId="{C3A849FC-796E-EF45-BD66-3E50ABD3FC7F}" destId="{7F458C04-58F0-8640-931E-70537823F5FF}" srcOrd="0" destOrd="0" presId="urn:microsoft.com/office/officeart/2005/8/layout/radial5"/>
    <dgm:cxn modelId="{38A168FA-68D3-4C7F-BAB2-E3877D728596}" type="presParOf" srcId="{C3A849FC-796E-EF45-BD66-3E50ABD3FC7F}" destId="{5608C258-D964-4B41-8038-702C47F5C1E2}" srcOrd="1" destOrd="0" presId="urn:microsoft.com/office/officeart/2005/8/layout/radial5"/>
    <dgm:cxn modelId="{294BDF0F-53A5-4087-89A4-3FC41AA01C8E}" type="presParOf" srcId="{5608C258-D964-4B41-8038-702C47F5C1E2}" destId="{95FD535A-43A0-4B44-9046-EAC6938562FF}" srcOrd="0" destOrd="0" presId="urn:microsoft.com/office/officeart/2005/8/layout/radial5"/>
    <dgm:cxn modelId="{347AFF03-E79E-48CE-9B20-A8E220AE4B01}" type="presParOf" srcId="{C3A849FC-796E-EF45-BD66-3E50ABD3FC7F}" destId="{700AD95B-0D76-0E41-86F0-66E4B3BB5A86}" srcOrd="2" destOrd="0" presId="urn:microsoft.com/office/officeart/2005/8/layout/radial5"/>
    <dgm:cxn modelId="{E511A21D-94E4-41B1-A931-1816EFE4C4DE}" type="presParOf" srcId="{C3A849FC-796E-EF45-BD66-3E50ABD3FC7F}" destId="{63CF676A-70B3-B440-AE8D-74825984A2FA}" srcOrd="3" destOrd="0" presId="urn:microsoft.com/office/officeart/2005/8/layout/radial5"/>
    <dgm:cxn modelId="{DF04D11A-5A16-42AA-B695-60DFD2BF52F6}" type="presParOf" srcId="{63CF676A-70B3-B440-AE8D-74825984A2FA}" destId="{64DA2F71-38C7-DA4A-91BF-8500161AA793}" srcOrd="0" destOrd="0" presId="urn:microsoft.com/office/officeart/2005/8/layout/radial5"/>
    <dgm:cxn modelId="{E609FE0F-8E5B-414F-9456-27821BF7F92D}" type="presParOf" srcId="{C3A849FC-796E-EF45-BD66-3E50ABD3FC7F}" destId="{D5CED295-74C8-D045-AC2B-7DF616A62111}" srcOrd="4" destOrd="0" presId="urn:microsoft.com/office/officeart/2005/8/layout/radial5"/>
    <dgm:cxn modelId="{52BCCA81-6E32-44F5-8155-59C4A0B9D300}" type="presParOf" srcId="{C3A849FC-796E-EF45-BD66-3E50ABD3FC7F}" destId="{2959675D-4030-4847-B235-E8505A0A0BE9}" srcOrd="5" destOrd="0" presId="urn:microsoft.com/office/officeart/2005/8/layout/radial5"/>
    <dgm:cxn modelId="{2DC433AC-1BFE-4788-A534-CFCC3F25C84D}" type="presParOf" srcId="{2959675D-4030-4847-B235-E8505A0A0BE9}" destId="{4953B8BB-6535-5443-B11B-034FA7DD320E}" srcOrd="0" destOrd="0" presId="urn:microsoft.com/office/officeart/2005/8/layout/radial5"/>
    <dgm:cxn modelId="{85C32C77-B6BF-4146-8C14-C7A47006CD0C}" type="presParOf" srcId="{C3A849FC-796E-EF45-BD66-3E50ABD3FC7F}" destId="{DFC25F2E-57E8-AC4D-B3D3-83D8C54632D1}" srcOrd="6" destOrd="0" presId="urn:microsoft.com/office/officeart/2005/8/layout/radial5"/>
    <dgm:cxn modelId="{1F048B5C-101C-4E3C-9C64-53B2858F77F9}" type="presParOf" srcId="{C3A849FC-796E-EF45-BD66-3E50ABD3FC7F}" destId="{990862AA-5B6F-714F-9ECF-973F0B80364A}" srcOrd="7" destOrd="0" presId="urn:microsoft.com/office/officeart/2005/8/layout/radial5"/>
    <dgm:cxn modelId="{5B85BAEF-7D58-48CF-967C-A93CF5856BF7}" type="presParOf" srcId="{990862AA-5B6F-714F-9ECF-973F0B80364A}" destId="{8F2D4171-7FE2-F249-BB77-E01ED8E582EC}" srcOrd="0" destOrd="0" presId="urn:microsoft.com/office/officeart/2005/8/layout/radial5"/>
    <dgm:cxn modelId="{03F8B66F-66BB-436E-A012-9F0E1C2D0205}" type="presParOf" srcId="{C3A849FC-796E-EF45-BD66-3E50ABD3FC7F}" destId="{5B4289CA-A685-894E-B4D2-48AAE5D80FBF}"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8F16F79-86C1-4A18-BB65-C0CF9585917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252DD4E2-0A74-4601-8C61-A1E26E1D35CD}">
      <dgm:prSet phldrT="[Text]"/>
      <dgm:spPr>
        <a:solidFill>
          <a:schemeClr val="tx1">
            <a:lumMod val="60000"/>
            <a:lumOff val="40000"/>
          </a:schemeClr>
        </a:solidFill>
      </dgm:spPr>
      <dgm:t>
        <a:bodyPr/>
        <a:lstStyle/>
        <a:p>
          <a:r>
            <a:rPr lang="en-US" dirty="0" smtClean="0"/>
            <a:t>Fall 2016</a:t>
          </a:r>
          <a:endParaRPr lang="en-US" dirty="0"/>
        </a:p>
      </dgm:t>
    </dgm:pt>
    <dgm:pt modelId="{0B47E909-B11F-4691-B821-2F68F47BB3A4}" type="parTrans" cxnId="{8EDDCAF3-4A76-438E-A1E0-4C11DB110E15}">
      <dgm:prSet/>
      <dgm:spPr/>
      <dgm:t>
        <a:bodyPr/>
        <a:lstStyle/>
        <a:p>
          <a:endParaRPr lang="en-US"/>
        </a:p>
      </dgm:t>
    </dgm:pt>
    <dgm:pt modelId="{98F3ED76-F533-427E-8FD0-9F748D02E1E9}" type="sibTrans" cxnId="{8EDDCAF3-4A76-438E-A1E0-4C11DB110E15}">
      <dgm:prSet/>
      <dgm:spPr/>
      <dgm:t>
        <a:bodyPr/>
        <a:lstStyle/>
        <a:p>
          <a:endParaRPr lang="en-US"/>
        </a:p>
      </dgm:t>
    </dgm:pt>
    <dgm:pt modelId="{0F8E759B-0326-4EC7-BA79-AF3A83164789}">
      <dgm:prSet phldrT="[Text]"/>
      <dgm:spPr/>
      <dgm:t>
        <a:bodyPr/>
        <a:lstStyle/>
        <a:p>
          <a:r>
            <a:rPr lang="en-US" dirty="0" smtClean="0">
              <a:solidFill>
                <a:schemeClr val="accent1"/>
              </a:solidFill>
            </a:rPr>
            <a:t>The department shared initial </a:t>
          </a:r>
          <a:r>
            <a:rPr lang="en-US" b="0" dirty="0" smtClean="0">
              <a:solidFill>
                <a:schemeClr val="accent1"/>
              </a:solidFill>
            </a:rPr>
            <a:t>training plans </a:t>
          </a:r>
          <a:r>
            <a:rPr lang="en-US" dirty="0" smtClean="0">
              <a:solidFill>
                <a:schemeClr val="accent1"/>
              </a:solidFill>
            </a:rPr>
            <a:t>with superintendents (September – Superintendents’ Study Council Conference) and school leaders (October – LEAD Conference).</a:t>
          </a:r>
          <a:endParaRPr lang="en-US" dirty="0">
            <a:solidFill>
              <a:schemeClr val="accent1"/>
            </a:solidFill>
          </a:endParaRPr>
        </a:p>
      </dgm:t>
    </dgm:pt>
    <dgm:pt modelId="{946D21EF-BA0A-4D70-980F-B898ABDCDE56}" type="parTrans" cxnId="{59D34D6C-7B69-4CA3-818C-633593B13FA5}">
      <dgm:prSet/>
      <dgm:spPr/>
      <dgm:t>
        <a:bodyPr/>
        <a:lstStyle/>
        <a:p>
          <a:endParaRPr lang="en-US"/>
        </a:p>
      </dgm:t>
    </dgm:pt>
    <dgm:pt modelId="{C3511371-E90B-473F-9313-DF0F9C6DD85E}" type="sibTrans" cxnId="{59D34D6C-7B69-4CA3-818C-633593B13FA5}">
      <dgm:prSet/>
      <dgm:spPr/>
      <dgm:t>
        <a:bodyPr/>
        <a:lstStyle/>
        <a:p>
          <a:endParaRPr lang="en-US"/>
        </a:p>
      </dgm:t>
    </dgm:pt>
    <dgm:pt modelId="{FD179469-D220-4E9A-9765-D976890FAB81}">
      <dgm:prSet phldrT="[Text]"/>
      <dgm:spPr>
        <a:solidFill>
          <a:schemeClr val="tx1">
            <a:lumMod val="75000"/>
          </a:schemeClr>
        </a:solidFill>
      </dgm:spPr>
      <dgm:t>
        <a:bodyPr/>
        <a:lstStyle/>
        <a:p>
          <a:r>
            <a:rPr lang="en-US" dirty="0" smtClean="0"/>
            <a:t>January and March 2017</a:t>
          </a:r>
          <a:endParaRPr lang="en-US" dirty="0"/>
        </a:p>
      </dgm:t>
    </dgm:pt>
    <dgm:pt modelId="{DAA11372-04BF-4865-8374-D4513770C67F}" type="parTrans" cxnId="{ACD30144-E772-45E9-93E3-37ECDD7EA014}">
      <dgm:prSet/>
      <dgm:spPr/>
      <dgm:t>
        <a:bodyPr/>
        <a:lstStyle/>
        <a:p>
          <a:endParaRPr lang="en-US"/>
        </a:p>
      </dgm:t>
    </dgm:pt>
    <dgm:pt modelId="{D91116CE-829C-47B1-9E1F-D7C19A2F6075}" type="sibTrans" cxnId="{ACD30144-E772-45E9-93E3-37ECDD7EA014}">
      <dgm:prSet/>
      <dgm:spPr/>
      <dgm:t>
        <a:bodyPr/>
        <a:lstStyle/>
        <a:p>
          <a:endParaRPr lang="en-US"/>
        </a:p>
      </dgm:t>
    </dgm:pt>
    <dgm:pt modelId="{380F990B-2430-459E-9127-9917CAE8CD1F}">
      <dgm:prSet phldrT="[Text]"/>
      <dgm:spPr/>
      <dgm:t>
        <a:bodyPr/>
        <a:lstStyle/>
        <a:p>
          <a:r>
            <a:rPr lang="en-US" b="1" dirty="0" smtClean="0">
              <a:solidFill>
                <a:schemeClr val="accent1"/>
              </a:solidFill>
            </a:rPr>
            <a:t>District team </a:t>
          </a:r>
          <a:r>
            <a:rPr lang="en-US" b="0" dirty="0" smtClean="0">
              <a:solidFill>
                <a:schemeClr val="accent1"/>
              </a:solidFill>
            </a:rPr>
            <a:t>trainings</a:t>
          </a:r>
          <a:r>
            <a:rPr lang="en-US" dirty="0" smtClean="0">
              <a:solidFill>
                <a:schemeClr val="accent1"/>
              </a:solidFill>
            </a:rPr>
            <a:t> designed to equip districts with necessary information to assess current systems and structures and to develop a training plan for educators on revised Tennessee Academic Standards.</a:t>
          </a:r>
          <a:endParaRPr lang="en-US" dirty="0">
            <a:solidFill>
              <a:schemeClr val="accent1"/>
            </a:solidFill>
          </a:endParaRPr>
        </a:p>
      </dgm:t>
    </dgm:pt>
    <dgm:pt modelId="{300F99B1-6DF7-4774-A06F-D6BE7E0DB0B1}" type="parTrans" cxnId="{9D377D49-79A8-45FF-BC75-2E8BA5F600E0}">
      <dgm:prSet/>
      <dgm:spPr/>
      <dgm:t>
        <a:bodyPr/>
        <a:lstStyle/>
        <a:p>
          <a:endParaRPr lang="en-US"/>
        </a:p>
      </dgm:t>
    </dgm:pt>
    <dgm:pt modelId="{3618E8B6-A1C6-43D5-B594-9DC9852AE8BB}" type="sibTrans" cxnId="{9D377D49-79A8-45FF-BC75-2E8BA5F600E0}">
      <dgm:prSet/>
      <dgm:spPr/>
      <dgm:t>
        <a:bodyPr/>
        <a:lstStyle/>
        <a:p>
          <a:endParaRPr lang="en-US"/>
        </a:p>
      </dgm:t>
    </dgm:pt>
    <dgm:pt modelId="{6550DF72-0FB2-4189-BF96-46586F20E0FC}">
      <dgm:prSet phldrT="[Text]"/>
      <dgm:spPr/>
      <dgm:t>
        <a:bodyPr/>
        <a:lstStyle/>
        <a:p>
          <a:r>
            <a:rPr lang="en-US" dirty="0" smtClean="0">
              <a:solidFill>
                <a:schemeClr val="accent1"/>
              </a:solidFill>
            </a:rPr>
            <a:t>The department contracted with expert educators to develop summer educator training content.</a:t>
          </a:r>
          <a:endParaRPr lang="en-US" dirty="0">
            <a:solidFill>
              <a:schemeClr val="accent1"/>
            </a:solidFill>
          </a:endParaRPr>
        </a:p>
      </dgm:t>
    </dgm:pt>
    <dgm:pt modelId="{88D0DF8F-D456-4F1A-9ED2-CF2012E51F7F}" type="parTrans" cxnId="{74EC16A4-CC3F-4410-9484-D42789455729}">
      <dgm:prSet/>
      <dgm:spPr/>
      <dgm:t>
        <a:bodyPr/>
        <a:lstStyle/>
        <a:p>
          <a:endParaRPr lang="en-US"/>
        </a:p>
      </dgm:t>
    </dgm:pt>
    <dgm:pt modelId="{9CD59F79-F217-47AD-BD19-A807AA57585D}" type="sibTrans" cxnId="{74EC16A4-CC3F-4410-9484-D42789455729}">
      <dgm:prSet/>
      <dgm:spPr/>
      <dgm:t>
        <a:bodyPr/>
        <a:lstStyle/>
        <a:p>
          <a:endParaRPr lang="en-US"/>
        </a:p>
      </dgm:t>
    </dgm:pt>
    <dgm:pt modelId="{8DA87767-5F6C-4C66-BD7E-2E08FC88AE22}" type="pres">
      <dgm:prSet presAssocID="{88F16F79-86C1-4A18-BB65-C0CF9585917C}" presName="linear" presStyleCnt="0">
        <dgm:presLayoutVars>
          <dgm:animLvl val="lvl"/>
          <dgm:resizeHandles val="exact"/>
        </dgm:presLayoutVars>
      </dgm:prSet>
      <dgm:spPr/>
      <dgm:t>
        <a:bodyPr/>
        <a:lstStyle/>
        <a:p>
          <a:endParaRPr lang="en-US"/>
        </a:p>
      </dgm:t>
    </dgm:pt>
    <dgm:pt modelId="{C48F7048-32C2-42C4-B107-C50CF03DAFF8}" type="pres">
      <dgm:prSet presAssocID="{252DD4E2-0A74-4601-8C61-A1E26E1D35CD}" presName="parentText" presStyleLbl="node1" presStyleIdx="0" presStyleCnt="2">
        <dgm:presLayoutVars>
          <dgm:chMax val="0"/>
          <dgm:bulletEnabled val="1"/>
        </dgm:presLayoutVars>
      </dgm:prSet>
      <dgm:spPr/>
      <dgm:t>
        <a:bodyPr/>
        <a:lstStyle/>
        <a:p>
          <a:endParaRPr lang="en-US"/>
        </a:p>
      </dgm:t>
    </dgm:pt>
    <dgm:pt modelId="{A9190C41-6DD1-4E04-8677-1563C6310EBD}" type="pres">
      <dgm:prSet presAssocID="{252DD4E2-0A74-4601-8C61-A1E26E1D35CD}" presName="childText" presStyleLbl="revTx" presStyleIdx="0" presStyleCnt="2">
        <dgm:presLayoutVars>
          <dgm:bulletEnabled val="1"/>
        </dgm:presLayoutVars>
      </dgm:prSet>
      <dgm:spPr/>
      <dgm:t>
        <a:bodyPr/>
        <a:lstStyle/>
        <a:p>
          <a:endParaRPr lang="en-US"/>
        </a:p>
      </dgm:t>
    </dgm:pt>
    <dgm:pt modelId="{1F8DC496-940B-41B8-A295-C81E18CF89D2}" type="pres">
      <dgm:prSet presAssocID="{FD179469-D220-4E9A-9765-D976890FAB81}" presName="parentText" presStyleLbl="node1" presStyleIdx="1" presStyleCnt="2">
        <dgm:presLayoutVars>
          <dgm:chMax val="0"/>
          <dgm:bulletEnabled val="1"/>
        </dgm:presLayoutVars>
      </dgm:prSet>
      <dgm:spPr/>
      <dgm:t>
        <a:bodyPr/>
        <a:lstStyle/>
        <a:p>
          <a:endParaRPr lang="en-US"/>
        </a:p>
      </dgm:t>
    </dgm:pt>
    <dgm:pt modelId="{21B69918-34C7-4F0A-974E-59097904A97D}" type="pres">
      <dgm:prSet presAssocID="{FD179469-D220-4E9A-9765-D976890FAB81}" presName="childText" presStyleLbl="revTx" presStyleIdx="1" presStyleCnt="2">
        <dgm:presLayoutVars>
          <dgm:bulletEnabled val="1"/>
        </dgm:presLayoutVars>
      </dgm:prSet>
      <dgm:spPr/>
      <dgm:t>
        <a:bodyPr/>
        <a:lstStyle/>
        <a:p>
          <a:endParaRPr lang="en-US"/>
        </a:p>
      </dgm:t>
    </dgm:pt>
  </dgm:ptLst>
  <dgm:cxnLst>
    <dgm:cxn modelId="{8EDDCAF3-4A76-438E-A1E0-4C11DB110E15}" srcId="{88F16F79-86C1-4A18-BB65-C0CF9585917C}" destId="{252DD4E2-0A74-4601-8C61-A1E26E1D35CD}" srcOrd="0" destOrd="0" parTransId="{0B47E909-B11F-4691-B821-2F68F47BB3A4}" sibTransId="{98F3ED76-F533-427E-8FD0-9F748D02E1E9}"/>
    <dgm:cxn modelId="{5BB93A6D-8D6E-46D2-9551-57EBFBDEFD80}" type="presOf" srcId="{252DD4E2-0A74-4601-8C61-A1E26E1D35CD}" destId="{C48F7048-32C2-42C4-B107-C50CF03DAFF8}" srcOrd="0" destOrd="0" presId="urn:microsoft.com/office/officeart/2005/8/layout/vList2"/>
    <dgm:cxn modelId="{3BD5D4B6-CFDE-4883-BACA-9163E11B2E72}" type="presOf" srcId="{0F8E759B-0326-4EC7-BA79-AF3A83164789}" destId="{A9190C41-6DD1-4E04-8677-1563C6310EBD}" srcOrd="0" destOrd="0" presId="urn:microsoft.com/office/officeart/2005/8/layout/vList2"/>
    <dgm:cxn modelId="{FA546702-582F-4755-974F-F13CDF1574DF}" type="presOf" srcId="{FD179469-D220-4E9A-9765-D976890FAB81}" destId="{1F8DC496-940B-41B8-A295-C81E18CF89D2}" srcOrd="0" destOrd="0" presId="urn:microsoft.com/office/officeart/2005/8/layout/vList2"/>
    <dgm:cxn modelId="{2425A002-D9FB-43BC-A23D-B4E65BA13AA8}" type="presOf" srcId="{380F990B-2430-459E-9127-9917CAE8CD1F}" destId="{21B69918-34C7-4F0A-974E-59097904A97D}" srcOrd="0" destOrd="0" presId="urn:microsoft.com/office/officeart/2005/8/layout/vList2"/>
    <dgm:cxn modelId="{74EC16A4-CC3F-4410-9484-D42789455729}" srcId="{252DD4E2-0A74-4601-8C61-A1E26E1D35CD}" destId="{6550DF72-0FB2-4189-BF96-46586F20E0FC}" srcOrd="1" destOrd="0" parTransId="{88D0DF8F-D456-4F1A-9ED2-CF2012E51F7F}" sibTransId="{9CD59F79-F217-47AD-BD19-A807AA57585D}"/>
    <dgm:cxn modelId="{D9218B79-F57C-4BF0-B13A-14527B353694}" type="presOf" srcId="{6550DF72-0FB2-4189-BF96-46586F20E0FC}" destId="{A9190C41-6DD1-4E04-8677-1563C6310EBD}" srcOrd="0" destOrd="1" presId="urn:microsoft.com/office/officeart/2005/8/layout/vList2"/>
    <dgm:cxn modelId="{9D377D49-79A8-45FF-BC75-2E8BA5F600E0}" srcId="{FD179469-D220-4E9A-9765-D976890FAB81}" destId="{380F990B-2430-459E-9127-9917CAE8CD1F}" srcOrd="0" destOrd="0" parTransId="{300F99B1-6DF7-4774-A06F-D6BE7E0DB0B1}" sibTransId="{3618E8B6-A1C6-43D5-B594-9DC9852AE8BB}"/>
    <dgm:cxn modelId="{ACD30144-E772-45E9-93E3-37ECDD7EA014}" srcId="{88F16F79-86C1-4A18-BB65-C0CF9585917C}" destId="{FD179469-D220-4E9A-9765-D976890FAB81}" srcOrd="1" destOrd="0" parTransId="{DAA11372-04BF-4865-8374-D4513770C67F}" sibTransId="{D91116CE-829C-47B1-9E1F-D7C19A2F6075}"/>
    <dgm:cxn modelId="{59D34D6C-7B69-4CA3-818C-633593B13FA5}" srcId="{252DD4E2-0A74-4601-8C61-A1E26E1D35CD}" destId="{0F8E759B-0326-4EC7-BA79-AF3A83164789}" srcOrd="0" destOrd="0" parTransId="{946D21EF-BA0A-4D70-980F-B898ABDCDE56}" sibTransId="{C3511371-E90B-473F-9313-DF0F9C6DD85E}"/>
    <dgm:cxn modelId="{6D0B8DD9-430A-491A-AA07-445AB72EC283}" type="presOf" srcId="{88F16F79-86C1-4A18-BB65-C0CF9585917C}" destId="{8DA87767-5F6C-4C66-BD7E-2E08FC88AE22}" srcOrd="0" destOrd="0" presId="urn:microsoft.com/office/officeart/2005/8/layout/vList2"/>
    <dgm:cxn modelId="{2F4EB669-6552-47AD-8F6E-90A84E6E97A3}" type="presParOf" srcId="{8DA87767-5F6C-4C66-BD7E-2E08FC88AE22}" destId="{C48F7048-32C2-42C4-B107-C50CF03DAFF8}" srcOrd="0" destOrd="0" presId="urn:microsoft.com/office/officeart/2005/8/layout/vList2"/>
    <dgm:cxn modelId="{DF57B2DE-1C4D-4CF2-8532-D8B68FDB07EF}" type="presParOf" srcId="{8DA87767-5F6C-4C66-BD7E-2E08FC88AE22}" destId="{A9190C41-6DD1-4E04-8677-1563C6310EBD}" srcOrd="1" destOrd="0" presId="urn:microsoft.com/office/officeart/2005/8/layout/vList2"/>
    <dgm:cxn modelId="{395B8068-76E6-4847-A132-C77F6F9E7AF9}" type="presParOf" srcId="{8DA87767-5F6C-4C66-BD7E-2E08FC88AE22}" destId="{1F8DC496-940B-41B8-A295-C81E18CF89D2}" srcOrd="2" destOrd="0" presId="urn:microsoft.com/office/officeart/2005/8/layout/vList2"/>
    <dgm:cxn modelId="{F46D75FF-D318-48B2-A478-3C542BB4A6EA}" type="presParOf" srcId="{8DA87767-5F6C-4C66-BD7E-2E08FC88AE22}" destId="{21B69918-34C7-4F0A-974E-59097904A97D}"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8F16F79-86C1-4A18-BB65-C0CF9585917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13AF55E1-C3CE-4CAB-9CE4-468385DFE5B6}">
      <dgm:prSet phldrT="[Text]" custT="1"/>
      <dgm:spPr/>
      <dgm:t>
        <a:bodyPr/>
        <a:lstStyle/>
        <a:p>
          <a:r>
            <a:rPr lang="en-US" sz="2100" dirty="0" smtClean="0">
              <a:solidFill>
                <a:schemeClr val="accent1"/>
              </a:solidFill>
            </a:rPr>
            <a:t>Training for </a:t>
          </a:r>
          <a:r>
            <a:rPr lang="en-US" sz="2100" b="1" dirty="0" smtClean="0">
              <a:solidFill>
                <a:schemeClr val="accent1"/>
              </a:solidFill>
            </a:rPr>
            <a:t>school leaders </a:t>
          </a:r>
          <a:r>
            <a:rPr lang="en-US" sz="2100" dirty="0" smtClean="0">
              <a:solidFill>
                <a:schemeClr val="accent1"/>
              </a:solidFill>
            </a:rPr>
            <a:t>on curriculum and standard alignment through Integrated Leadership Course</a:t>
          </a:r>
          <a:endParaRPr lang="en-US" sz="2100" dirty="0">
            <a:solidFill>
              <a:schemeClr val="accent1"/>
            </a:solidFill>
          </a:endParaRPr>
        </a:p>
      </dgm:t>
    </dgm:pt>
    <dgm:pt modelId="{9D00ECBE-D43A-44A6-ADD3-4AF5F595783D}" type="parTrans" cxnId="{89D72BCF-F27C-41EF-A137-306341BE0DAD}">
      <dgm:prSet/>
      <dgm:spPr/>
      <dgm:t>
        <a:bodyPr/>
        <a:lstStyle/>
        <a:p>
          <a:endParaRPr lang="en-US"/>
        </a:p>
      </dgm:t>
    </dgm:pt>
    <dgm:pt modelId="{AFD4F8E7-F29F-4F9F-961A-C80C60166669}" type="sibTrans" cxnId="{89D72BCF-F27C-41EF-A137-306341BE0DAD}">
      <dgm:prSet/>
      <dgm:spPr/>
      <dgm:t>
        <a:bodyPr/>
        <a:lstStyle/>
        <a:p>
          <a:endParaRPr lang="en-US"/>
        </a:p>
      </dgm:t>
    </dgm:pt>
    <dgm:pt modelId="{E4D20211-60AE-4A25-B037-434961EDA799}">
      <dgm:prSet phldrT="[Text]" custT="1"/>
      <dgm:spPr>
        <a:solidFill>
          <a:schemeClr val="tx1">
            <a:lumMod val="60000"/>
            <a:lumOff val="40000"/>
          </a:schemeClr>
        </a:solidFill>
      </dgm:spPr>
      <dgm:t>
        <a:bodyPr/>
        <a:lstStyle/>
        <a:p>
          <a:r>
            <a:rPr lang="en-US" sz="2700" dirty="0" smtClean="0"/>
            <a:t>March/April 2017</a:t>
          </a:r>
          <a:endParaRPr lang="en-US" sz="2700" dirty="0"/>
        </a:p>
      </dgm:t>
    </dgm:pt>
    <dgm:pt modelId="{2D2E2765-2B01-4639-B6A2-29566F9DF33F}" type="parTrans" cxnId="{D5E9E6FF-8FC5-41B9-B832-FEF12FF8AA6A}">
      <dgm:prSet/>
      <dgm:spPr/>
      <dgm:t>
        <a:bodyPr/>
        <a:lstStyle/>
        <a:p>
          <a:endParaRPr lang="en-US"/>
        </a:p>
      </dgm:t>
    </dgm:pt>
    <dgm:pt modelId="{B4ABFF49-1BFE-48FE-A618-681F7A285F07}" type="sibTrans" cxnId="{D5E9E6FF-8FC5-41B9-B832-FEF12FF8AA6A}">
      <dgm:prSet/>
      <dgm:spPr/>
      <dgm:t>
        <a:bodyPr/>
        <a:lstStyle/>
        <a:p>
          <a:endParaRPr lang="en-US"/>
        </a:p>
      </dgm:t>
    </dgm:pt>
    <dgm:pt modelId="{31D54CB7-9B64-4A2E-8D63-E8642556B467}">
      <dgm:prSet phldrT="[Text]" custT="1"/>
      <dgm:spPr>
        <a:solidFill>
          <a:schemeClr val="tx1">
            <a:lumMod val="75000"/>
          </a:schemeClr>
        </a:solidFill>
      </dgm:spPr>
      <dgm:t>
        <a:bodyPr/>
        <a:lstStyle/>
        <a:p>
          <a:r>
            <a:rPr lang="en-US" sz="2700" dirty="0" smtClean="0"/>
            <a:t>June 2017</a:t>
          </a:r>
          <a:endParaRPr lang="en-US" sz="2700" dirty="0"/>
        </a:p>
      </dgm:t>
    </dgm:pt>
    <dgm:pt modelId="{123BAA95-9D69-4C78-97EA-B75DFA6156BC}" type="parTrans" cxnId="{AEEBCD9D-17F3-4401-ACE0-795F370F6C8F}">
      <dgm:prSet/>
      <dgm:spPr/>
      <dgm:t>
        <a:bodyPr/>
        <a:lstStyle/>
        <a:p>
          <a:endParaRPr lang="en-US"/>
        </a:p>
      </dgm:t>
    </dgm:pt>
    <dgm:pt modelId="{46FBA726-CD56-46FD-95A1-824E28A4259C}" type="sibTrans" cxnId="{AEEBCD9D-17F3-4401-ACE0-795F370F6C8F}">
      <dgm:prSet/>
      <dgm:spPr/>
      <dgm:t>
        <a:bodyPr/>
        <a:lstStyle/>
        <a:p>
          <a:endParaRPr lang="en-US"/>
        </a:p>
      </dgm:t>
    </dgm:pt>
    <dgm:pt modelId="{7FB1A09B-5870-4E62-94F4-C7ACD2054271}">
      <dgm:prSet phldrT="[Text]" custT="1"/>
      <dgm:spPr/>
      <dgm:t>
        <a:bodyPr/>
        <a:lstStyle/>
        <a:p>
          <a:r>
            <a:rPr lang="en-US" sz="2100" dirty="0" smtClean="0">
              <a:solidFill>
                <a:schemeClr val="accent1"/>
              </a:solidFill>
            </a:rPr>
            <a:t>Two-day trainings for </a:t>
          </a:r>
          <a:r>
            <a:rPr lang="en-US" sz="2100" b="1" dirty="0" smtClean="0">
              <a:solidFill>
                <a:schemeClr val="accent1"/>
              </a:solidFill>
            </a:rPr>
            <a:t>teachers</a:t>
          </a:r>
          <a:r>
            <a:rPr lang="en-US" sz="2100" dirty="0" smtClean="0">
              <a:solidFill>
                <a:schemeClr val="accent1"/>
              </a:solidFill>
            </a:rPr>
            <a:t> to deepen understanding of instructional shifts and changes in academic expectations, and to evaluate instructional materials for alignment</a:t>
          </a:r>
          <a:endParaRPr lang="en-US" sz="2100" dirty="0">
            <a:solidFill>
              <a:schemeClr val="accent1"/>
            </a:solidFill>
          </a:endParaRPr>
        </a:p>
      </dgm:t>
    </dgm:pt>
    <dgm:pt modelId="{4EFD64AD-075E-41BE-8BF0-F2F39059C7DD}" type="parTrans" cxnId="{9EDFC196-E48F-4A23-BD0D-DD48F91C5C7A}">
      <dgm:prSet/>
      <dgm:spPr/>
      <dgm:t>
        <a:bodyPr/>
        <a:lstStyle/>
        <a:p>
          <a:endParaRPr lang="en-US"/>
        </a:p>
      </dgm:t>
    </dgm:pt>
    <dgm:pt modelId="{E088B8D4-0CC7-45F7-B87D-5A0F630D80E4}" type="sibTrans" cxnId="{9EDFC196-E48F-4A23-BD0D-DD48F91C5C7A}">
      <dgm:prSet/>
      <dgm:spPr/>
      <dgm:t>
        <a:bodyPr/>
        <a:lstStyle/>
        <a:p>
          <a:endParaRPr lang="en-US"/>
        </a:p>
      </dgm:t>
    </dgm:pt>
    <dgm:pt modelId="{8DA87767-5F6C-4C66-BD7E-2E08FC88AE22}" type="pres">
      <dgm:prSet presAssocID="{88F16F79-86C1-4A18-BB65-C0CF9585917C}" presName="linear" presStyleCnt="0">
        <dgm:presLayoutVars>
          <dgm:animLvl val="lvl"/>
          <dgm:resizeHandles val="exact"/>
        </dgm:presLayoutVars>
      </dgm:prSet>
      <dgm:spPr/>
      <dgm:t>
        <a:bodyPr/>
        <a:lstStyle/>
        <a:p>
          <a:endParaRPr lang="en-US"/>
        </a:p>
      </dgm:t>
    </dgm:pt>
    <dgm:pt modelId="{2EC52593-34A3-4240-B357-0BF277C7008B}" type="pres">
      <dgm:prSet presAssocID="{E4D20211-60AE-4A25-B037-434961EDA799}" presName="parentText" presStyleLbl="node1" presStyleIdx="0" presStyleCnt="2" custScaleY="56551" custLinFactNeighborY="-33608">
        <dgm:presLayoutVars>
          <dgm:chMax val="0"/>
          <dgm:bulletEnabled val="1"/>
        </dgm:presLayoutVars>
      </dgm:prSet>
      <dgm:spPr/>
      <dgm:t>
        <a:bodyPr/>
        <a:lstStyle/>
        <a:p>
          <a:endParaRPr lang="en-US"/>
        </a:p>
      </dgm:t>
    </dgm:pt>
    <dgm:pt modelId="{7C789F98-3395-4092-9799-55605E0F9A34}" type="pres">
      <dgm:prSet presAssocID="{E4D20211-60AE-4A25-B037-434961EDA799}" presName="childText" presStyleLbl="revTx" presStyleIdx="0" presStyleCnt="2" custLinFactNeighborY="-18582">
        <dgm:presLayoutVars>
          <dgm:bulletEnabled val="1"/>
        </dgm:presLayoutVars>
      </dgm:prSet>
      <dgm:spPr/>
      <dgm:t>
        <a:bodyPr/>
        <a:lstStyle/>
        <a:p>
          <a:endParaRPr lang="en-US"/>
        </a:p>
      </dgm:t>
    </dgm:pt>
    <dgm:pt modelId="{390E37FF-5132-4471-BCD6-BB227291DC69}" type="pres">
      <dgm:prSet presAssocID="{31D54CB7-9B64-4A2E-8D63-E8642556B467}" presName="parentText" presStyleLbl="node1" presStyleIdx="1" presStyleCnt="2" custScaleY="60365" custLinFactNeighborX="-12727" custLinFactNeighborY="496">
        <dgm:presLayoutVars>
          <dgm:chMax val="0"/>
          <dgm:bulletEnabled val="1"/>
        </dgm:presLayoutVars>
      </dgm:prSet>
      <dgm:spPr/>
      <dgm:t>
        <a:bodyPr/>
        <a:lstStyle/>
        <a:p>
          <a:endParaRPr lang="en-US"/>
        </a:p>
      </dgm:t>
    </dgm:pt>
    <dgm:pt modelId="{473DD960-AF4A-4E39-B71E-21231DA36506}" type="pres">
      <dgm:prSet presAssocID="{31D54CB7-9B64-4A2E-8D63-E8642556B467}" presName="childText" presStyleLbl="revTx" presStyleIdx="1" presStyleCnt="2" custLinFactNeighborY="5304">
        <dgm:presLayoutVars>
          <dgm:bulletEnabled val="1"/>
        </dgm:presLayoutVars>
      </dgm:prSet>
      <dgm:spPr/>
      <dgm:t>
        <a:bodyPr/>
        <a:lstStyle/>
        <a:p>
          <a:endParaRPr lang="en-US"/>
        </a:p>
      </dgm:t>
    </dgm:pt>
  </dgm:ptLst>
  <dgm:cxnLst>
    <dgm:cxn modelId="{9EDFC196-E48F-4A23-BD0D-DD48F91C5C7A}" srcId="{31D54CB7-9B64-4A2E-8D63-E8642556B467}" destId="{7FB1A09B-5870-4E62-94F4-C7ACD2054271}" srcOrd="0" destOrd="0" parTransId="{4EFD64AD-075E-41BE-8BF0-F2F39059C7DD}" sibTransId="{E088B8D4-0CC7-45F7-B87D-5A0F630D80E4}"/>
    <dgm:cxn modelId="{5FD75D9D-86A0-4AFE-93E5-1F6D0402E4A3}" type="presOf" srcId="{31D54CB7-9B64-4A2E-8D63-E8642556B467}" destId="{390E37FF-5132-4471-BCD6-BB227291DC69}" srcOrd="0" destOrd="0" presId="urn:microsoft.com/office/officeart/2005/8/layout/vList2"/>
    <dgm:cxn modelId="{F3FC8397-A435-428B-AF44-3657EC718D2A}" type="presOf" srcId="{88F16F79-86C1-4A18-BB65-C0CF9585917C}" destId="{8DA87767-5F6C-4C66-BD7E-2E08FC88AE22}" srcOrd="0" destOrd="0" presId="urn:microsoft.com/office/officeart/2005/8/layout/vList2"/>
    <dgm:cxn modelId="{89D72BCF-F27C-41EF-A137-306341BE0DAD}" srcId="{E4D20211-60AE-4A25-B037-434961EDA799}" destId="{13AF55E1-C3CE-4CAB-9CE4-468385DFE5B6}" srcOrd="0" destOrd="0" parTransId="{9D00ECBE-D43A-44A6-ADD3-4AF5F595783D}" sibTransId="{AFD4F8E7-F29F-4F9F-961A-C80C60166669}"/>
    <dgm:cxn modelId="{7A31932D-9641-4382-805D-375754DD7A32}" type="presOf" srcId="{13AF55E1-C3CE-4CAB-9CE4-468385DFE5B6}" destId="{7C789F98-3395-4092-9799-55605E0F9A34}" srcOrd="0" destOrd="0" presId="urn:microsoft.com/office/officeart/2005/8/layout/vList2"/>
    <dgm:cxn modelId="{DB8C2E70-E013-47EA-9708-76B607E12916}" type="presOf" srcId="{7FB1A09B-5870-4E62-94F4-C7ACD2054271}" destId="{473DD960-AF4A-4E39-B71E-21231DA36506}" srcOrd="0" destOrd="0" presId="urn:microsoft.com/office/officeart/2005/8/layout/vList2"/>
    <dgm:cxn modelId="{AEEBCD9D-17F3-4401-ACE0-795F370F6C8F}" srcId="{88F16F79-86C1-4A18-BB65-C0CF9585917C}" destId="{31D54CB7-9B64-4A2E-8D63-E8642556B467}" srcOrd="1" destOrd="0" parTransId="{123BAA95-9D69-4C78-97EA-B75DFA6156BC}" sibTransId="{46FBA726-CD56-46FD-95A1-824E28A4259C}"/>
    <dgm:cxn modelId="{D5E9E6FF-8FC5-41B9-B832-FEF12FF8AA6A}" srcId="{88F16F79-86C1-4A18-BB65-C0CF9585917C}" destId="{E4D20211-60AE-4A25-B037-434961EDA799}" srcOrd="0" destOrd="0" parTransId="{2D2E2765-2B01-4639-B6A2-29566F9DF33F}" sibTransId="{B4ABFF49-1BFE-48FE-A618-681F7A285F07}"/>
    <dgm:cxn modelId="{80D47097-85AF-4151-B85A-168463BB83D6}" type="presOf" srcId="{E4D20211-60AE-4A25-B037-434961EDA799}" destId="{2EC52593-34A3-4240-B357-0BF277C7008B}" srcOrd="0" destOrd="0" presId="urn:microsoft.com/office/officeart/2005/8/layout/vList2"/>
    <dgm:cxn modelId="{61DBA49E-73A2-44B1-BE6B-092A10B62638}" type="presParOf" srcId="{8DA87767-5F6C-4C66-BD7E-2E08FC88AE22}" destId="{2EC52593-34A3-4240-B357-0BF277C7008B}" srcOrd="0" destOrd="0" presId="urn:microsoft.com/office/officeart/2005/8/layout/vList2"/>
    <dgm:cxn modelId="{160FBFBD-F85A-4EF8-887E-190F9D4199B1}" type="presParOf" srcId="{8DA87767-5F6C-4C66-BD7E-2E08FC88AE22}" destId="{7C789F98-3395-4092-9799-55605E0F9A34}" srcOrd="1" destOrd="0" presId="urn:microsoft.com/office/officeart/2005/8/layout/vList2"/>
    <dgm:cxn modelId="{941D1FF1-2205-4702-BA34-252B8A86B966}" type="presParOf" srcId="{8DA87767-5F6C-4C66-BD7E-2E08FC88AE22}" destId="{390E37FF-5132-4471-BCD6-BB227291DC69}" srcOrd="2" destOrd="0" presId="urn:microsoft.com/office/officeart/2005/8/layout/vList2"/>
    <dgm:cxn modelId="{3838DF60-AB16-45FA-A819-3F7AF68E12BC}" type="presParOf" srcId="{8DA87767-5F6C-4C66-BD7E-2E08FC88AE22}" destId="{473DD960-AF4A-4E39-B71E-21231DA36506}"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dgm:spPr/>
      <dgm:t>
        <a:bodyPr/>
        <a:lstStyle/>
        <a:p>
          <a:r>
            <a:rPr lang="en-US" dirty="0"/>
            <a:t>State</a:t>
          </a:r>
        </a:p>
      </dgm:t>
    </dgm:pt>
    <dgm:pt modelId="{6992EAF2-4DCE-47B4-95D8-E0E011CEC77D}" type="parTrans" cxnId="{328A3FDC-61ED-4966-8BE6-8D3A999FF7A6}">
      <dgm:prSet/>
      <dgm:spPr/>
      <dgm:t>
        <a:bodyPr/>
        <a:lstStyle/>
        <a:p>
          <a:endParaRPr lang="en-US"/>
        </a:p>
      </dgm:t>
    </dgm:pt>
    <dgm:pt modelId="{7AFA34DA-56BC-4148-9FFB-C93A42EA46C5}" type="sibTrans" cxnId="{328A3FDC-61ED-4966-8BE6-8D3A999FF7A6}">
      <dgm:prSet/>
      <dgm:spPr/>
      <dgm:t>
        <a:bodyPr/>
        <a:lstStyle/>
        <a:p>
          <a:endParaRPr lang="en-US"/>
        </a:p>
      </dgm:t>
    </dgm:pt>
    <dgm:pt modelId="{A5AF1EBF-B5B9-4236-A78A-8B2FBADD24EC}">
      <dgm:prSet phldrT="[Text]"/>
      <dgm:spPr/>
      <dgm:t>
        <a:bodyPr/>
        <a:lstStyle/>
        <a:p>
          <a:r>
            <a:rPr lang="en-US" dirty="0"/>
            <a:t>Districts</a:t>
          </a:r>
        </a:p>
      </dgm:t>
    </dgm:pt>
    <dgm:pt modelId="{FD31C293-1762-46FD-8D4D-C94E32107764}" type="parTrans" cxnId="{E4D8697B-DBF2-462F-AB3F-D898D98F7D5E}">
      <dgm:prSet/>
      <dgm:spPr/>
      <dgm:t>
        <a:bodyPr/>
        <a:lstStyle/>
        <a:p>
          <a:endParaRPr lang="en-US"/>
        </a:p>
      </dgm:t>
    </dgm:pt>
    <dgm:pt modelId="{1F053E5E-75A3-4D19-9568-4A2CF86112BD}" type="sibTrans" cxnId="{E4D8697B-DBF2-462F-AB3F-D898D98F7D5E}">
      <dgm:prSet/>
      <dgm:spPr/>
      <dgm:t>
        <a:bodyPr/>
        <a:lstStyle/>
        <a:p>
          <a:endParaRPr lang="en-US"/>
        </a:p>
      </dgm:t>
    </dgm:pt>
    <dgm:pt modelId="{73DE49A4-DDBB-47A9-A9B2-82CC2343E46A}">
      <dgm:prSet phldrT="[Text]"/>
      <dgm:spPr/>
      <dgm:t>
        <a:bodyPr/>
        <a:lstStyle/>
        <a:p>
          <a:r>
            <a:rPr lang="en-US"/>
            <a:t>School Leaders</a:t>
          </a:r>
        </a:p>
      </dgm:t>
    </dgm:pt>
    <dgm:pt modelId="{2C755ABA-6BD3-4DBA-9CA7-B69CDDE36A1D}" type="parTrans" cxnId="{2464FAA9-D5B0-4C89-9990-6AF7449EFD77}">
      <dgm:prSet/>
      <dgm:spPr/>
      <dgm:t>
        <a:bodyPr/>
        <a:lstStyle/>
        <a:p>
          <a:endParaRPr lang="en-US"/>
        </a:p>
      </dgm:t>
    </dgm:pt>
    <dgm:pt modelId="{0D183C7E-6B0E-4B9B-BF50-62E9AF0317ED}" type="sibTrans" cxnId="{2464FAA9-D5B0-4C89-9990-6AF7449EFD77}">
      <dgm:prSet/>
      <dgm:spPr/>
      <dgm:t>
        <a:bodyPr/>
        <a:lstStyle/>
        <a:p>
          <a:endParaRPr lang="en-US"/>
        </a:p>
      </dgm:t>
    </dgm:pt>
    <dgm:pt modelId="{2DF46B15-15FF-43C2-810B-3676CB9BD61E}">
      <dgm:prSet phldrT="[Text]"/>
      <dgm:spPr/>
      <dgm:t>
        <a:bodyPr/>
        <a:lstStyle/>
        <a:p>
          <a:r>
            <a:rPr lang="en-US" dirty="0"/>
            <a:t>Teachers</a:t>
          </a:r>
        </a:p>
      </dgm:t>
    </dgm:pt>
    <dgm:pt modelId="{CAF296A8-D329-4943-A82F-0E9AC6CAEA8E}" type="parTrans" cxnId="{289C1D5D-7F0B-4A8D-B24B-2D2A6FFEED6A}">
      <dgm:prSet/>
      <dgm:spPr/>
      <dgm:t>
        <a:bodyPr/>
        <a:lstStyle/>
        <a:p>
          <a:endParaRPr lang="en-US"/>
        </a:p>
      </dgm:t>
    </dgm:pt>
    <dgm:pt modelId="{C984586B-5B6A-42A2-8110-3FA8CC4BB18F}" type="sibTrans" cxnId="{289C1D5D-7F0B-4A8D-B24B-2D2A6FFEED6A}">
      <dgm:prSet/>
      <dgm:spPr/>
      <dgm:t>
        <a:bodyPr/>
        <a:lstStyle/>
        <a:p>
          <a:endParaRPr lang="en-US"/>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1"/>
      <dgm:spPr/>
      <dgm:t>
        <a:bodyPr/>
        <a:lstStyle/>
        <a:p>
          <a:endParaRPr lang="en-US"/>
        </a:p>
      </dgm:t>
    </dgm:pt>
    <dgm:pt modelId="{1C861DBD-4D37-495F-A2B6-4DD5BE2B5F7E}" type="pres">
      <dgm:prSet presAssocID="{FD31C293-1762-46FD-8D4D-C94E32107764}" presName="connTx" presStyleLbl="parChTrans1D2" presStyleIdx="0" presStyleCnt="1"/>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1">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3" presStyleIdx="0" presStyleCnt="1"/>
      <dgm:spPr/>
      <dgm:t>
        <a:bodyPr/>
        <a:lstStyle/>
        <a:p>
          <a:endParaRPr lang="en-US"/>
        </a:p>
      </dgm:t>
    </dgm:pt>
    <dgm:pt modelId="{8B43B6C0-C663-4A9F-9DD5-2B9C0CE42595}" type="pres">
      <dgm:prSet presAssocID="{2C755ABA-6BD3-4DBA-9CA7-B69CDDE36A1D}" presName="connTx" presStyleLbl="parChTrans1D3" presStyleIdx="0" presStyleCnt="1"/>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3" presStyleIdx="0" presStyleCnt="1">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446B9A25-7EB0-412A-8ECB-057207B9E4A1}" type="pres">
      <dgm:prSet presAssocID="{CAF296A8-D329-4943-A82F-0E9AC6CAEA8E}" presName="conn2-1" presStyleLbl="parChTrans1D4" presStyleIdx="0" presStyleCnt="1"/>
      <dgm:spPr/>
      <dgm:t>
        <a:bodyPr/>
        <a:lstStyle/>
        <a:p>
          <a:endParaRPr lang="en-US"/>
        </a:p>
      </dgm:t>
    </dgm:pt>
    <dgm:pt modelId="{CC166496-3EFA-4260-8EA4-C9BA3FCBF1D5}" type="pres">
      <dgm:prSet presAssocID="{CAF296A8-D329-4943-A82F-0E9AC6CAEA8E}" presName="connTx" presStyleLbl="parChTrans1D4" presStyleIdx="0" presStyleCnt="1"/>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4" presStyleIdx="0" presStyleCnt="1">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749F35E4-86C6-4ABA-9107-3BBFA3706725}" type="presOf" srcId="{06777EEF-30A3-4F94-BAE6-94C88E63BFD7}" destId="{E3AAE748-4523-4C15-AB39-0E5922391EEA}" srcOrd="0" destOrd="0" presId="urn:microsoft.com/office/officeart/2005/8/layout/hierarchy2"/>
    <dgm:cxn modelId="{8E3E434F-2A72-4B6F-AA3D-F0D49069B246}" type="presOf" srcId="{FD31C293-1762-46FD-8D4D-C94E32107764}" destId="{1C861DBD-4D37-495F-A2B6-4DD5BE2B5F7E}" srcOrd="1" destOrd="0" presId="urn:microsoft.com/office/officeart/2005/8/layout/hierarchy2"/>
    <dgm:cxn modelId="{30F9CF73-77F4-4033-A115-0DF34D0B96FC}" type="presOf" srcId="{2C755ABA-6BD3-4DBA-9CA7-B69CDDE36A1D}" destId="{8B43B6C0-C663-4A9F-9DD5-2B9C0CE42595}" srcOrd="1" destOrd="0" presId="urn:microsoft.com/office/officeart/2005/8/layout/hierarchy2"/>
    <dgm:cxn modelId="{48C692AF-2653-439F-AD28-E844A7FB9945}" type="presOf" srcId="{CAF296A8-D329-4943-A82F-0E9AC6CAEA8E}" destId="{CC166496-3EFA-4260-8EA4-C9BA3FCBF1D5}" srcOrd="1" destOrd="0" presId="urn:microsoft.com/office/officeart/2005/8/layout/hierarchy2"/>
    <dgm:cxn modelId="{8CAA7F3F-E930-42D1-A84C-0AF77F47B130}" type="presOf" srcId="{2C755ABA-6BD3-4DBA-9CA7-B69CDDE36A1D}" destId="{DDEB791D-03F6-4E65-A245-C9311ECAF5AA}" srcOrd="0" destOrd="0" presId="urn:microsoft.com/office/officeart/2005/8/layout/hierarchy2"/>
    <dgm:cxn modelId="{9039B4B6-0F03-4CC5-9103-E0691AC02360}" type="presOf" srcId="{2DF46B15-15FF-43C2-810B-3676CB9BD61E}" destId="{ABCB7F20-F0B3-4261-9222-19BFB6560E13}" srcOrd="0"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328A3FDC-61ED-4966-8BE6-8D3A999FF7A6}" srcId="{BCCE2158-5A07-4580-B4E0-AAC8D537092D}" destId="{06777EEF-30A3-4F94-BAE6-94C88E63BFD7}" srcOrd="0" destOrd="0" parTransId="{6992EAF2-4DCE-47B4-95D8-E0E011CEC77D}" sibTransId="{7AFA34DA-56BC-4148-9FFB-C93A42EA46C5}"/>
    <dgm:cxn modelId="{FBB264EE-CCE6-42A5-9189-F117FDC06332}" type="presOf" srcId="{73DE49A4-DDBB-47A9-A9B2-82CC2343E46A}" destId="{65F5220B-5EBA-4D62-8947-0D70AA7350A3}" srcOrd="0" destOrd="0" presId="urn:microsoft.com/office/officeart/2005/8/layout/hierarchy2"/>
    <dgm:cxn modelId="{D3764230-7038-4F8C-9316-C00CF96B065E}" type="presOf" srcId="{BCCE2158-5A07-4580-B4E0-AAC8D537092D}" destId="{228FBF83-EFF6-46D6-B047-DF728B363317}" srcOrd="0" destOrd="0" presId="urn:microsoft.com/office/officeart/2005/8/layout/hierarchy2"/>
    <dgm:cxn modelId="{1A28616A-FDC8-432E-995C-52528AC03BEB}" type="presOf" srcId="{FD31C293-1762-46FD-8D4D-C94E32107764}" destId="{EC9C0E63-577E-4376-BC8B-314CE933B4A4}" srcOrd="0" destOrd="0" presId="urn:microsoft.com/office/officeart/2005/8/layout/hierarchy2"/>
    <dgm:cxn modelId="{7DC6B3D8-FC50-4974-AD05-8F284E323642}" type="presOf" srcId="{A5AF1EBF-B5B9-4236-A78A-8B2FBADD24EC}" destId="{3D4C448A-F3C7-4F27-8276-2C74FCE3AFF1}" srcOrd="0" destOrd="0" presId="urn:microsoft.com/office/officeart/2005/8/layout/hierarchy2"/>
    <dgm:cxn modelId="{289C1D5D-7F0B-4A8D-B24B-2D2A6FFEED6A}" srcId="{73DE49A4-DDBB-47A9-A9B2-82CC2343E46A}" destId="{2DF46B15-15FF-43C2-810B-3676CB9BD61E}" srcOrd="0" destOrd="0" parTransId="{CAF296A8-D329-4943-A82F-0E9AC6CAEA8E}" sibTransId="{C984586B-5B6A-42A2-8110-3FA8CC4BB18F}"/>
    <dgm:cxn modelId="{26598958-D916-4FF1-B66C-499188C33151}" type="presOf" srcId="{CAF296A8-D329-4943-A82F-0E9AC6CAEA8E}" destId="{446B9A25-7EB0-412A-8ECB-057207B9E4A1}" srcOrd="0" destOrd="0" presId="urn:microsoft.com/office/officeart/2005/8/layout/hierarchy2"/>
    <dgm:cxn modelId="{2464FAA9-D5B0-4C89-9990-6AF7449EFD77}" srcId="{A5AF1EBF-B5B9-4236-A78A-8B2FBADD24EC}" destId="{73DE49A4-DDBB-47A9-A9B2-82CC2343E46A}" srcOrd="0" destOrd="0" parTransId="{2C755ABA-6BD3-4DBA-9CA7-B69CDDE36A1D}" sibTransId="{0D183C7E-6B0E-4B9B-BF50-62E9AF0317ED}"/>
    <dgm:cxn modelId="{ABA9013A-CF9A-4671-86B5-05A98CFF8845}" type="presParOf" srcId="{228FBF83-EFF6-46D6-B047-DF728B363317}" destId="{C0AA2850-3508-48D1-A8AF-4CE1CDE2C4CD}" srcOrd="0" destOrd="0" presId="urn:microsoft.com/office/officeart/2005/8/layout/hierarchy2"/>
    <dgm:cxn modelId="{D100009F-FAD1-458E-A526-3E78909AB7AC}" type="presParOf" srcId="{C0AA2850-3508-48D1-A8AF-4CE1CDE2C4CD}" destId="{E3AAE748-4523-4C15-AB39-0E5922391EEA}" srcOrd="0" destOrd="0" presId="urn:microsoft.com/office/officeart/2005/8/layout/hierarchy2"/>
    <dgm:cxn modelId="{5727F825-2CA1-4FAD-9947-AA7225AA9B7D}" type="presParOf" srcId="{C0AA2850-3508-48D1-A8AF-4CE1CDE2C4CD}" destId="{CAF8C7E7-E0C0-42E2-BFF2-95389A2A2471}" srcOrd="1" destOrd="0" presId="urn:microsoft.com/office/officeart/2005/8/layout/hierarchy2"/>
    <dgm:cxn modelId="{73E8A91B-FE32-4C60-AAB2-BA913431A00B}" type="presParOf" srcId="{CAF8C7E7-E0C0-42E2-BFF2-95389A2A2471}" destId="{EC9C0E63-577E-4376-BC8B-314CE933B4A4}" srcOrd="0" destOrd="0" presId="urn:microsoft.com/office/officeart/2005/8/layout/hierarchy2"/>
    <dgm:cxn modelId="{005D3B40-3B1E-42DA-B382-280B3A2B6E02}" type="presParOf" srcId="{EC9C0E63-577E-4376-BC8B-314CE933B4A4}" destId="{1C861DBD-4D37-495F-A2B6-4DD5BE2B5F7E}" srcOrd="0" destOrd="0" presId="urn:microsoft.com/office/officeart/2005/8/layout/hierarchy2"/>
    <dgm:cxn modelId="{0F4EBADC-9D41-482C-9344-8C77B3674792}" type="presParOf" srcId="{CAF8C7E7-E0C0-42E2-BFF2-95389A2A2471}" destId="{FFE99116-08B5-4E11-9605-E1B1DED530F0}" srcOrd="1" destOrd="0" presId="urn:microsoft.com/office/officeart/2005/8/layout/hierarchy2"/>
    <dgm:cxn modelId="{2645CF31-0750-4397-BB4F-238AC849A6E9}" type="presParOf" srcId="{FFE99116-08B5-4E11-9605-E1B1DED530F0}" destId="{3D4C448A-F3C7-4F27-8276-2C74FCE3AFF1}" srcOrd="0" destOrd="0" presId="urn:microsoft.com/office/officeart/2005/8/layout/hierarchy2"/>
    <dgm:cxn modelId="{13CEE5B8-1D66-4B87-909D-A9D72FB14189}" type="presParOf" srcId="{FFE99116-08B5-4E11-9605-E1B1DED530F0}" destId="{D4D448DD-EDC5-42F7-985E-2ACC51DD3999}" srcOrd="1" destOrd="0" presId="urn:microsoft.com/office/officeart/2005/8/layout/hierarchy2"/>
    <dgm:cxn modelId="{928FA027-5496-4329-A7B8-E36641B938C7}" type="presParOf" srcId="{D4D448DD-EDC5-42F7-985E-2ACC51DD3999}" destId="{DDEB791D-03F6-4E65-A245-C9311ECAF5AA}" srcOrd="0" destOrd="0" presId="urn:microsoft.com/office/officeart/2005/8/layout/hierarchy2"/>
    <dgm:cxn modelId="{556BD324-1946-4052-BE0E-16B493620961}" type="presParOf" srcId="{DDEB791D-03F6-4E65-A245-C9311ECAF5AA}" destId="{8B43B6C0-C663-4A9F-9DD5-2B9C0CE42595}" srcOrd="0" destOrd="0" presId="urn:microsoft.com/office/officeart/2005/8/layout/hierarchy2"/>
    <dgm:cxn modelId="{C7A3A2E1-3850-4DC9-8E57-0BFC7AA82ACB}" type="presParOf" srcId="{D4D448DD-EDC5-42F7-985E-2ACC51DD3999}" destId="{6AB8F2A3-1BC7-4FDF-910D-AE43B0CECAFD}" srcOrd="1" destOrd="0" presId="urn:microsoft.com/office/officeart/2005/8/layout/hierarchy2"/>
    <dgm:cxn modelId="{5A43A495-690C-40A0-9106-0B766EBEBEC4}" type="presParOf" srcId="{6AB8F2A3-1BC7-4FDF-910D-AE43B0CECAFD}" destId="{65F5220B-5EBA-4D62-8947-0D70AA7350A3}" srcOrd="0" destOrd="0" presId="urn:microsoft.com/office/officeart/2005/8/layout/hierarchy2"/>
    <dgm:cxn modelId="{F400E105-BED4-428A-B328-B693C03EB82D}" type="presParOf" srcId="{6AB8F2A3-1BC7-4FDF-910D-AE43B0CECAFD}" destId="{47BA7CE0-7A22-4FE9-9967-2AFF4D4E9C3F}" srcOrd="1" destOrd="0" presId="urn:microsoft.com/office/officeart/2005/8/layout/hierarchy2"/>
    <dgm:cxn modelId="{DDA1626B-9DA7-46FC-8B47-2AA87132619C}" type="presParOf" srcId="{47BA7CE0-7A22-4FE9-9967-2AFF4D4E9C3F}" destId="{446B9A25-7EB0-412A-8ECB-057207B9E4A1}" srcOrd="0" destOrd="0" presId="urn:microsoft.com/office/officeart/2005/8/layout/hierarchy2"/>
    <dgm:cxn modelId="{8B913CDD-6820-477F-8C7C-5FDAB0D694B1}" type="presParOf" srcId="{446B9A25-7EB0-412A-8ECB-057207B9E4A1}" destId="{CC166496-3EFA-4260-8EA4-C9BA3FCBF1D5}" srcOrd="0" destOrd="0" presId="urn:microsoft.com/office/officeart/2005/8/layout/hierarchy2"/>
    <dgm:cxn modelId="{B41AA205-8333-44C0-AC44-E1C58CB7156E}" type="presParOf" srcId="{47BA7CE0-7A22-4FE9-9967-2AFF4D4E9C3F}" destId="{61E0FDF1-AD60-4FAD-9446-BC6A0B3A300B}" srcOrd="1" destOrd="0" presId="urn:microsoft.com/office/officeart/2005/8/layout/hierarchy2"/>
    <dgm:cxn modelId="{7E055906-747E-46C4-9431-ACFC1076D76C}" type="presParOf" srcId="{61E0FDF1-AD60-4FAD-9446-BC6A0B3A300B}" destId="{ABCB7F20-F0B3-4261-9222-19BFB6560E13}" srcOrd="0" destOrd="0" presId="urn:microsoft.com/office/officeart/2005/8/layout/hierarchy2"/>
    <dgm:cxn modelId="{8FFBFB41-EC4B-4EF8-8F09-7C3FEE27AC57}"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custT="1"/>
      <dgm:spPr/>
      <dgm:t>
        <a:bodyPr/>
        <a:lstStyle/>
        <a:p>
          <a:r>
            <a:rPr lang="en-US" sz="2300" dirty="0"/>
            <a:t>State</a:t>
          </a:r>
        </a:p>
      </dgm:t>
    </dgm:pt>
    <dgm:pt modelId="{6992EAF2-4DCE-47B4-95D8-E0E011CEC77D}" type="parTrans" cxnId="{328A3FDC-61ED-4966-8BE6-8D3A999FF7A6}">
      <dgm:prSet/>
      <dgm:spPr/>
      <dgm:t>
        <a:bodyPr/>
        <a:lstStyle/>
        <a:p>
          <a:endParaRPr lang="en-US"/>
        </a:p>
      </dgm:t>
    </dgm:pt>
    <dgm:pt modelId="{7AFA34DA-56BC-4148-9FFB-C93A42EA46C5}" type="sibTrans" cxnId="{328A3FDC-61ED-4966-8BE6-8D3A999FF7A6}">
      <dgm:prSet/>
      <dgm:spPr/>
      <dgm:t>
        <a:bodyPr/>
        <a:lstStyle/>
        <a:p>
          <a:endParaRPr lang="en-US"/>
        </a:p>
      </dgm:t>
    </dgm:pt>
    <dgm:pt modelId="{A5AF1EBF-B5B9-4236-A78A-8B2FBADD24EC}">
      <dgm:prSet phldrT="[Text]" custT="1"/>
      <dgm:spPr/>
      <dgm:t>
        <a:bodyPr/>
        <a:lstStyle/>
        <a:p>
          <a:r>
            <a:rPr lang="en-US" sz="2300" dirty="0"/>
            <a:t>Districts</a:t>
          </a:r>
        </a:p>
      </dgm:t>
    </dgm:pt>
    <dgm:pt modelId="{FD31C293-1762-46FD-8D4D-C94E32107764}" type="parTrans" cxnId="{E4D8697B-DBF2-462F-AB3F-D898D98F7D5E}">
      <dgm:prSet/>
      <dgm:spPr/>
      <dgm:t>
        <a:bodyPr/>
        <a:lstStyle/>
        <a:p>
          <a:endParaRPr lang="en-US"/>
        </a:p>
      </dgm:t>
    </dgm:pt>
    <dgm:pt modelId="{1F053E5E-75A3-4D19-9568-4A2CF86112BD}" type="sibTrans" cxnId="{E4D8697B-DBF2-462F-AB3F-D898D98F7D5E}">
      <dgm:prSet/>
      <dgm:spPr/>
      <dgm:t>
        <a:bodyPr/>
        <a:lstStyle/>
        <a:p>
          <a:endParaRPr lang="en-US"/>
        </a:p>
      </dgm:t>
    </dgm:pt>
    <dgm:pt modelId="{73DE49A4-DDBB-47A9-A9B2-82CC2343E46A}">
      <dgm:prSet phldrT="[Text]" custT="1"/>
      <dgm:spPr/>
      <dgm:t>
        <a:bodyPr/>
        <a:lstStyle/>
        <a:p>
          <a:r>
            <a:rPr lang="en-US" sz="2300" dirty="0"/>
            <a:t>School Leaders</a:t>
          </a:r>
        </a:p>
      </dgm:t>
    </dgm:pt>
    <dgm:pt modelId="{2C755ABA-6BD3-4DBA-9CA7-B69CDDE36A1D}" type="parTrans" cxnId="{2464FAA9-D5B0-4C89-9990-6AF7449EFD77}">
      <dgm:prSet/>
      <dgm:spPr/>
      <dgm:t>
        <a:bodyPr/>
        <a:lstStyle/>
        <a:p>
          <a:endParaRPr lang="en-US"/>
        </a:p>
      </dgm:t>
    </dgm:pt>
    <dgm:pt modelId="{0D183C7E-6B0E-4B9B-BF50-62E9AF0317ED}" type="sibTrans" cxnId="{2464FAA9-D5B0-4C89-9990-6AF7449EFD77}">
      <dgm:prSet/>
      <dgm:spPr/>
      <dgm:t>
        <a:bodyPr/>
        <a:lstStyle/>
        <a:p>
          <a:endParaRPr lang="en-US"/>
        </a:p>
      </dgm:t>
    </dgm:pt>
    <dgm:pt modelId="{2DF46B15-15FF-43C2-810B-3676CB9BD61E}">
      <dgm:prSet phldrT="[Text]" custT="1"/>
      <dgm:spPr>
        <a:solidFill>
          <a:schemeClr val="accent4"/>
        </a:solidFill>
      </dgm:spPr>
      <dgm:t>
        <a:bodyPr/>
        <a:lstStyle/>
        <a:p>
          <a:r>
            <a:rPr lang="en-US" sz="2300" dirty="0"/>
            <a:t>Teachers</a:t>
          </a:r>
        </a:p>
      </dgm:t>
    </dgm:pt>
    <dgm:pt modelId="{CAF296A8-D329-4943-A82F-0E9AC6CAEA8E}" type="parTrans" cxnId="{289C1D5D-7F0B-4A8D-B24B-2D2A6FFEED6A}">
      <dgm:prSet/>
      <dgm:spPr/>
      <dgm:t>
        <a:bodyPr/>
        <a:lstStyle/>
        <a:p>
          <a:endParaRPr lang="en-US"/>
        </a:p>
      </dgm:t>
    </dgm:pt>
    <dgm:pt modelId="{C984586B-5B6A-42A2-8110-3FA8CC4BB18F}" type="sibTrans" cxnId="{289C1D5D-7F0B-4A8D-B24B-2D2A6FFEED6A}">
      <dgm:prSet/>
      <dgm:spPr/>
      <dgm:t>
        <a:bodyPr/>
        <a:lstStyle/>
        <a:p>
          <a:endParaRPr lang="en-US"/>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1"/>
      <dgm:spPr/>
      <dgm:t>
        <a:bodyPr/>
        <a:lstStyle/>
        <a:p>
          <a:endParaRPr lang="en-US"/>
        </a:p>
      </dgm:t>
    </dgm:pt>
    <dgm:pt modelId="{1C861DBD-4D37-495F-A2B6-4DD5BE2B5F7E}" type="pres">
      <dgm:prSet presAssocID="{FD31C293-1762-46FD-8D4D-C94E32107764}" presName="connTx" presStyleLbl="parChTrans1D2" presStyleIdx="0" presStyleCnt="1"/>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1">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3" presStyleIdx="0" presStyleCnt="2"/>
      <dgm:spPr/>
      <dgm:t>
        <a:bodyPr/>
        <a:lstStyle/>
        <a:p>
          <a:endParaRPr lang="en-US"/>
        </a:p>
      </dgm:t>
    </dgm:pt>
    <dgm:pt modelId="{8B43B6C0-C663-4A9F-9DD5-2B9C0CE42595}" type="pres">
      <dgm:prSet presAssocID="{2C755ABA-6BD3-4DBA-9CA7-B69CDDE36A1D}" presName="connTx" presStyleLbl="parChTrans1D3" presStyleIdx="0" presStyleCnt="2"/>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3" presStyleIdx="0" presStyleCnt="2">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446B9A25-7EB0-412A-8ECB-057207B9E4A1}" type="pres">
      <dgm:prSet presAssocID="{CAF296A8-D329-4943-A82F-0E9AC6CAEA8E}" presName="conn2-1" presStyleLbl="parChTrans1D3" presStyleIdx="1" presStyleCnt="2"/>
      <dgm:spPr/>
      <dgm:t>
        <a:bodyPr/>
        <a:lstStyle/>
        <a:p>
          <a:endParaRPr lang="en-US"/>
        </a:p>
      </dgm:t>
    </dgm:pt>
    <dgm:pt modelId="{CC166496-3EFA-4260-8EA4-C9BA3FCBF1D5}" type="pres">
      <dgm:prSet presAssocID="{CAF296A8-D329-4943-A82F-0E9AC6CAEA8E}" presName="connTx" presStyleLbl="parChTrans1D3" presStyleIdx="1" presStyleCnt="2"/>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3" presStyleIdx="1" presStyleCnt="2">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090984D8-DF3A-41E5-A26A-E416DFC6008B}" type="presOf" srcId="{73DE49A4-DDBB-47A9-A9B2-82CC2343E46A}" destId="{65F5220B-5EBA-4D62-8947-0D70AA7350A3}" srcOrd="0" destOrd="0" presId="urn:microsoft.com/office/officeart/2005/8/layout/hierarchy2"/>
    <dgm:cxn modelId="{39146978-E6C8-49F4-B53F-9E9B1E600951}" type="presOf" srcId="{2C755ABA-6BD3-4DBA-9CA7-B69CDDE36A1D}" destId="{DDEB791D-03F6-4E65-A245-C9311ECAF5AA}" srcOrd="0" destOrd="0" presId="urn:microsoft.com/office/officeart/2005/8/layout/hierarchy2"/>
    <dgm:cxn modelId="{00DFCC55-F724-4BB2-B8F2-827111A2A831}" type="presOf" srcId="{FD31C293-1762-46FD-8D4D-C94E32107764}" destId="{1C861DBD-4D37-495F-A2B6-4DD5BE2B5F7E}" srcOrd="1" destOrd="0" presId="urn:microsoft.com/office/officeart/2005/8/layout/hierarchy2"/>
    <dgm:cxn modelId="{602284F6-AC5F-4C3D-95A2-40E1423646A2}" type="presOf" srcId="{2DF46B15-15FF-43C2-810B-3676CB9BD61E}" destId="{ABCB7F20-F0B3-4261-9222-19BFB6560E13}" srcOrd="0" destOrd="0" presId="urn:microsoft.com/office/officeart/2005/8/layout/hierarchy2"/>
    <dgm:cxn modelId="{AD4D96EA-B9C0-4981-B175-7E619D92D80F}" type="presOf" srcId="{06777EEF-30A3-4F94-BAE6-94C88E63BFD7}" destId="{E3AAE748-4523-4C15-AB39-0E5922391EEA}" srcOrd="0" destOrd="0" presId="urn:microsoft.com/office/officeart/2005/8/layout/hierarchy2"/>
    <dgm:cxn modelId="{04EA5603-2B93-4AB1-9EEC-EBA705BB7FAB}" type="presOf" srcId="{2C755ABA-6BD3-4DBA-9CA7-B69CDDE36A1D}" destId="{8B43B6C0-C663-4A9F-9DD5-2B9C0CE42595}" srcOrd="1"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01A68781-6735-44FA-89DA-4F4C41D8048D}" type="presOf" srcId="{CAF296A8-D329-4943-A82F-0E9AC6CAEA8E}" destId="{446B9A25-7EB0-412A-8ECB-057207B9E4A1}" srcOrd="0" destOrd="0" presId="urn:microsoft.com/office/officeart/2005/8/layout/hierarchy2"/>
    <dgm:cxn modelId="{F4DA6B95-65BA-4D59-A4B2-4F5F4637C06C}" type="presOf" srcId="{BCCE2158-5A07-4580-B4E0-AAC8D537092D}" destId="{228FBF83-EFF6-46D6-B047-DF728B363317}" srcOrd="0" destOrd="0" presId="urn:microsoft.com/office/officeart/2005/8/layout/hierarchy2"/>
    <dgm:cxn modelId="{7CA60A82-8CAE-4EBC-A6D0-E46F0B2C0D0F}" type="presOf" srcId="{A5AF1EBF-B5B9-4236-A78A-8B2FBADD24EC}" destId="{3D4C448A-F3C7-4F27-8276-2C74FCE3AFF1}"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1C2255E4-E529-4BCE-BEA8-9079828CC106}" type="presOf" srcId="{CAF296A8-D329-4943-A82F-0E9AC6CAEA8E}" destId="{CC166496-3EFA-4260-8EA4-C9BA3FCBF1D5}" srcOrd="1" destOrd="0" presId="urn:microsoft.com/office/officeart/2005/8/layout/hierarchy2"/>
    <dgm:cxn modelId="{2464FAA9-D5B0-4C89-9990-6AF7449EFD77}" srcId="{A5AF1EBF-B5B9-4236-A78A-8B2FBADD24EC}" destId="{73DE49A4-DDBB-47A9-A9B2-82CC2343E46A}" srcOrd="0" destOrd="0" parTransId="{2C755ABA-6BD3-4DBA-9CA7-B69CDDE36A1D}" sibTransId="{0D183C7E-6B0E-4B9B-BF50-62E9AF0317ED}"/>
    <dgm:cxn modelId="{289C1D5D-7F0B-4A8D-B24B-2D2A6FFEED6A}" srcId="{A5AF1EBF-B5B9-4236-A78A-8B2FBADD24EC}" destId="{2DF46B15-15FF-43C2-810B-3676CB9BD61E}" srcOrd="1" destOrd="0" parTransId="{CAF296A8-D329-4943-A82F-0E9AC6CAEA8E}" sibTransId="{C984586B-5B6A-42A2-8110-3FA8CC4BB18F}"/>
    <dgm:cxn modelId="{8AA76B2B-7E2A-4841-9731-8D5A0BF2739A}" type="presOf" srcId="{FD31C293-1762-46FD-8D4D-C94E32107764}" destId="{EC9C0E63-577E-4376-BC8B-314CE933B4A4}" srcOrd="0" destOrd="0" presId="urn:microsoft.com/office/officeart/2005/8/layout/hierarchy2"/>
    <dgm:cxn modelId="{B7B7D9D7-8D09-4A82-B32C-6BA9E387D0D1}" type="presParOf" srcId="{228FBF83-EFF6-46D6-B047-DF728B363317}" destId="{C0AA2850-3508-48D1-A8AF-4CE1CDE2C4CD}" srcOrd="0" destOrd="0" presId="urn:microsoft.com/office/officeart/2005/8/layout/hierarchy2"/>
    <dgm:cxn modelId="{EF821861-6D36-4C97-BE9C-E4D686BBBBA4}" type="presParOf" srcId="{C0AA2850-3508-48D1-A8AF-4CE1CDE2C4CD}" destId="{E3AAE748-4523-4C15-AB39-0E5922391EEA}" srcOrd="0" destOrd="0" presId="urn:microsoft.com/office/officeart/2005/8/layout/hierarchy2"/>
    <dgm:cxn modelId="{B25B4EEF-3AA6-44B4-9FA1-A9232E2CAA4A}" type="presParOf" srcId="{C0AA2850-3508-48D1-A8AF-4CE1CDE2C4CD}" destId="{CAF8C7E7-E0C0-42E2-BFF2-95389A2A2471}" srcOrd="1" destOrd="0" presId="urn:microsoft.com/office/officeart/2005/8/layout/hierarchy2"/>
    <dgm:cxn modelId="{08CA532B-C22C-4B31-9DD4-67A4CAA1A890}" type="presParOf" srcId="{CAF8C7E7-E0C0-42E2-BFF2-95389A2A2471}" destId="{EC9C0E63-577E-4376-BC8B-314CE933B4A4}" srcOrd="0" destOrd="0" presId="urn:microsoft.com/office/officeart/2005/8/layout/hierarchy2"/>
    <dgm:cxn modelId="{70F22127-3325-45EF-87D8-C3E550C05042}" type="presParOf" srcId="{EC9C0E63-577E-4376-BC8B-314CE933B4A4}" destId="{1C861DBD-4D37-495F-A2B6-4DD5BE2B5F7E}" srcOrd="0" destOrd="0" presId="urn:microsoft.com/office/officeart/2005/8/layout/hierarchy2"/>
    <dgm:cxn modelId="{5D4C3C33-EDDF-467B-8222-466BF4974B59}" type="presParOf" srcId="{CAF8C7E7-E0C0-42E2-BFF2-95389A2A2471}" destId="{FFE99116-08B5-4E11-9605-E1B1DED530F0}" srcOrd="1" destOrd="0" presId="urn:microsoft.com/office/officeart/2005/8/layout/hierarchy2"/>
    <dgm:cxn modelId="{EFD0096B-F9E6-4634-B7A6-53D23527C553}" type="presParOf" srcId="{FFE99116-08B5-4E11-9605-E1B1DED530F0}" destId="{3D4C448A-F3C7-4F27-8276-2C74FCE3AFF1}" srcOrd="0" destOrd="0" presId="urn:microsoft.com/office/officeart/2005/8/layout/hierarchy2"/>
    <dgm:cxn modelId="{5DD3F019-1A8F-4A33-9E8F-66243CEA9892}" type="presParOf" srcId="{FFE99116-08B5-4E11-9605-E1B1DED530F0}" destId="{D4D448DD-EDC5-42F7-985E-2ACC51DD3999}" srcOrd="1" destOrd="0" presId="urn:microsoft.com/office/officeart/2005/8/layout/hierarchy2"/>
    <dgm:cxn modelId="{D132510E-A762-48C3-91FA-8CDFE6A49B40}" type="presParOf" srcId="{D4D448DD-EDC5-42F7-985E-2ACC51DD3999}" destId="{DDEB791D-03F6-4E65-A245-C9311ECAF5AA}" srcOrd="0" destOrd="0" presId="urn:microsoft.com/office/officeart/2005/8/layout/hierarchy2"/>
    <dgm:cxn modelId="{3A7C6F7C-D281-426A-A517-4A6D3EB7E1F3}" type="presParOf" srcId="{DDEB791D-03F6-4E65-A245-C9311ECAF5AA}" destId="{8B43B6C0-C663-4A9F-9DD5-2B9C0CE42595}" srcOrd="0" destOrd="0" presId="urn:microsoft.com/office/officeart/2005/8/layout/hierarchy2"/>
    <dgm:cxn modelId="{1C6AA3FE-4BF3-40AC-94AD-EA3D6D876392}" type="presParOf" srcId="{D4D448DD-EDC5-42F7-985E-2ACC51DD3999}" destId="{6AB8F2A3-1BC7-4FDF-910D-AE43B0CECAFD}" srcOrd="1" destOrd="0" presId="urn:microsoft.com/office/officeart/2005/8/layout/hierarchy2"/>
    <dgm:cxn modelId="{CD356EE3-416B-4565-87AF-97D9216118EC}" type="presParOf" srcId="{6AB8F2A3-1BC7-4FDF-910D-AE43B0CECAFD}" destId="{65F5220B-5EBA-4D62-8947-0D70AA7350A3}" srcOrd="0" destOrd="0" presId="urn:microsoft.com/office/officeart/2005/8/layout/hierarchy2"/>
    <dgm:cxn modelId="{4EF6EB2B-31C5-43AD-8553-5C91A1B43041}" type="presParOf" srcId="{6AB8F2A3-1BC7-4FDF-910D-AE43B0CECAFD}" destId="{47BA7CE0-7A22-4FE9-9967-2AFF4D4E9C3F}" srcOrd="1" destOrd="0" presId="urn:microsoft.com/office/officeart/2005/8/layout/hierarchy2"/>
    <dgm:cxn modelId="{CC2BA273-2897-4498-8F24-CD8E10285AEA}" type="presParOf" srcId="{D4D448DD-EDC5-42F7-985E-2ACC51DD3999}" destId="{446B9A25-7EB0-412A-8ECB-057207B9E4A1}" srcOrd="2" destOrd="0" presId="urn:microsoft.com/office/officeart/2005/8/layout/hierarchy2"/>
    <dgm:cxn modelId="{A11C18FB-80EB-437B-910B-EBD10EEB6B0E}" type="presParOf" srcId="{446B9A25-7EB0-412A-8ECB-057207B9E4A1}" destId="{CC166496-3EFA-4260-8EA4-C9BA3FCBF1D5}" srcOrd="0" destOrd="0" presId="urn:microsoft.com/office/officeart/2005/8/layout/hierarchy2"/>
    <dgm:cxn modelId="{62BB98D4-AE14-466C-841F-195B7A8B6332}" type="presParOf" srcId="{D4D448DD-EDC5-42F7-985E-2ACC51DD3999}" destId="{61E0FDF1-AD60-4FAD-9446-BC6A0B3A300B}" srcOrd="3" destOrd="0" presId="urn:microsoft.com/office/officeart/2005/8/layout/hierarchy2"/>
    <dgm:cxn modelId="{ABA46785-13DD-4896-9A55-9DFFCB45374B}" type="presParOf" srcId="{61E0FDF1-AD60-4FAD-9446-BC6A0B3A300B}" destId="{ABCB7F20-F0B3-4261-9222-19BFB6560E13}" srcOrd="0" destOrd="0" presId="urn:microsoft.com/office/officeart/2005/8/layout/hierarchy2"/>
    <dgm:cxn modelId="{39635D9E-7442-4C51-930F-0CBA09520F14}"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en-US"/>
        </a:p>
      </dgm:t>
    </dgm:pt>
    <dgm:pt modelId="{06777EEF-30A3-4F94-BAE6-94C88E63BFD7}">
      <dgm:prSet phldrT="[Text]" custT="1"/>
      <dgm:spPr/>
      <dgm:t>
        <a:bodyPr/>
        <a:lstStyle/>
        <a:p>
          <a:r>
            <a:rPr lang="en-US" sz="1500"/>
            <a:t>State</a:t>
          </a:r>
        </a:p>
      </dgm:t>
    </dgm:pt>
    <dgm:pt modelId="{6992EAF2-4DCE-47B4-95D8-E0E011CEC77D}" type="parTrans" cxnId="{328A3FDC-61ED-4966-8BE6-8D3A999FF7A6}">
      <dgm:prSet/>
      <dgm:spPr/>
      <dgm:t>
        <a:bodyPr/>
        <a:lstStyle/>
        <a:p>
          <a:endParaRPr lang="en-US" sz="1500"/>
        </a:p>
      </dgm:t>
    </dgm:pt>
    <dgm:pt modelId="{7AFA34DA-56BC-4148-9FFB-C93A42EA46C5}" type="sibTrans" cxnId="{328A3FDC-61ED-4966-8BE6-8D3A999FF7A6}">
      <dgm:prSet/>
      <dgm:spPr/>
      <dgm:t>
        <a:bodyPr/>
        <a:lstStyle/>
        <a:p>
          <a:endParaRPr lang="en-US" sz="1500"/>
        </a:p>
      </dgm:t>
    </dgm:pt>
    <dgm:pt modelId="{A5AF1EBF-B5B9-4236-A78A-8B2FBADD24EC}">
      <dgm:prSet phldrT="[Text]" custT="1"/>
      <dgm:spPr>
        <a:solidFill>
          <a:schemeClr val="tx1"/>
        </a:solidFill>
      </dgm:spPr>
      <dgm:t>
        <a:bodyPr/>
        <a:lstStyle/>
        <a:p>
          <a:r>
            <a:rPr lang="en-US" sz="1500"/>
            <a:t>Districts</a:t>
          </a:r>
        </a:p>
      </dgm:t>
    </dgm:pt>
    <dgm:pt modelId="{FD31C293-1762-46FD-8D4D-C94E32107764}" type="parTrans" cxnId="{E4D8697B-DBF2-462F-AB3F-D898D98F7D5E}">
      <dgm:prSet custT="1"/>
      <dgm:spPr/>
      <dgm:t>
        <a:bodyPr/>
        <a:lstStyle/>
        <a:p>
          <a:endParaRPr lang="en-US" sz="1500"/>
        </a:p>
      </dgm:t>
    </dgm:pt>
    <dgm:pt modelId="{1F053E5E-75A3-4D19-9568-4A2CF86112BD}" type="sibTrans" cxnId="{E4D8697B-DBF2-462F-AB3F-D898D98F7D5E}">
      <dgm:prSet/>
      <dgm:spPr/>
      <dgm:t>
        <a:bodyPr/>
        <a:lstStyle/>
        <a:p>
          <a:endParaRPr lang="en-US" sz="1500"/>
        </a:p>
      </dgm:t>
    </dgm:pt>
    <dgm:pt modelId="{73DE49A4-DDBB-47A9-A9B2-82CC2343E46A}">
      <dgm:prSet phldrT="[Text]" custT="1"/>
      <dgm:spPr/>
      <dgm:t>
        <a:bodyPr/>
        <a:lstStyle/>
        <a:p>
          <a:r>
            <a:rPr lang="en-US" sz="1500" dirty="0"/>
            <a:t>School Leaders</a:t>
          </a:r>
        </a:p>
      </dgm:t>
    </dgm:pt>
    <dgm:pt modelId="{2C755ABA-6BD3-4DBA-9CA7-B69CDDE36A1D}" type="parTrans" cxnId="{2464FAA9-D5B0-4C89-9990-6AF7449EFD77}">
      <dgm:prSet custT="1"/>
      <dgm:spPr/>
      <dgm:t>
        <a:bodyPr/>
        <a:lstStyle/>
        <a:p>
          <a:endParaRPr lang="en-US" sz="1500"/>
        </a:p>
      </dgm:t>
    </dgm:pt>
    <dgm:pt modelId="{0D183C7E-6B0E-4B9B-BF50-62E9AF0317ED}" type="sibTrans" cxnId="{2464FAA9-D5B0-4C89-9990-6AF7449EFD77}">
      <dgm:prSet/>
      <dgm:spPr/>
      <dgm:t>
        <a:bodyPr/>
        <a:lstStyle/>
        <a:p>
          <a:endParaRPr lang="en-US" sz="1500"/>
        </a:p>
      </dgm:t>
    </dgm:pt>
    <dgm:pt modelId="{2DF46B15-15FF-43C2-810B-3676CB9BD61E}">
      <dgm:prSet phldrT="[Text]" custT="1"/>
      <dgm:spPr>
        <a:solidFill>
          <a:schemeClr val="accent4"/>
        </a:solidFill>
      </dgm:spPr>
      <dgm:t>
        <a:bodyPr/>
        <a:lstStyle/>
        <a:p>
          <a:r>
            <a:rPr lang="en-US" sz="1500" dirty="0"/>
            <a:t>Teachers</a:t>
          </a:r>
        </a:p>
      </dgm:t>
    </dgm:pt>
    <dgm:pt modelId="{CAF296A8-D329-4943-A82F-0E9AC6CAEA8E}" type="parTrans" cxnId="{289C1D5D-7F0B-4A8D-B24B-2D2A6FFEED6A}">
      <dgm:prSet custT="1"/>
      <dgm:spPr/>
      <dgm:t>
        <a:bodyPr/>
        <a:lstStyle/>
        <a:p>
          <a:endParaRPr lang="en-US" sz="1500"/>
        </a:p>
      </dgm:t>
    </dgm:pt>
    <dgm:pt modelId="{C984586B-5B6A-42A2-8110-3FA8CC4BB18F}" type="sibTrans" cxnId="{289C1D5D-7F0B-4A8D-B24B-2D2A6FFEED6A}">
      <dgm:prSet/>
      <dgm:spPr/>
      <dgm:t>
        <a:bodyPr/>
        <a:lstStyle/>
        <a:p>
          <a:endParaRPr lang="en-US" sz="1500"/>
        </a:p>
      </dgm:t>
    </dgm:pt>
    <dgm:pt modelId="{A0DC10EA-AF8E-4BBF-8C86-1BFBBA70D0C2}">
      <dgm:prSet phldrT="[Text]" custT="1"/>
      <dgm:spPr/>
      <dgm:t>
        <a:bodyPr/>
        <a:lstStyle/>
        <a:p>
          <a:r>
            <a:rPr lang="en-US" sz="1500" dirty="0"/>
            <a:t>Teachers</a:t>
          </a:r>
        </a:p>
      </dgm:t>
    </dgm:pt>
    <dgm:pt modelId="{EEF6CA48-6E58-463B-B27C-D6D861DF1454}" type="parTrans" cxnId="{92D37616-F3A0-4EB3-9FC4-A3AB4C0DFEB5}">
      <dgm:prSet custT="1"/>
      <dgm:spPr/>
      <dgm:t>
        <a:bodyPr/>
        <a:lstStyle/>
        <a:p>
          <a:endParaRPr lang="en-US" sz="1500"/>
        </a:p>
      </dgm:t>
    </dgm:pt>
    <dgm:pt modelId="{B83EFC8F-C237-4980-ABCC-8C4836AA1261}" type="sibTrans" cxnId="{92D37616-F3A0-4EB3-9FC4-A3AB4C0DFEB5}">
      <dgm:prSet/>
      <dgm:spPr/>
      <dgm:t>
        <a:bodyPr/>
        <a:lstStyle/>
        <a:p>
          <a:endParaRPr lang="en-US" sz="1500"/>
        </a:p>
      </dgm:t>
    </dgm:pt>
    <dgm:pt modelId="{FF2A8640-36AF-4319-B75A-4640FE47811D}">
      <dgm:prSet phldrT="[Text]" custT="1"/>
      <dgm:spPr>
        <a:solidFill>
          <a:schemeClr val="accent4"/>
        </a:solidFill>
      </dgm:spPr>
      <dgm:t>
        <a:bodyPr/>
        <a:lstStyle/>
        <a:p>
          <a:r>
            <a:rPr lang="en-US" sz="1500" dirty="0" smtClean="0"/>
            <a:t>Teachers</a:t>
          </a:r>
          <a:endParaRPr lang="en-US" sz="1500" dirty="0"/>
        </a:p>
      </dgm:t>
    </dgm:pt>
    <dgm:pt modelId="{E8285A4A-4C2F-45E0-B23B-3CEF9E089A1D}" type="parTrans" cxnId="{6E463A4D-7C09-412E-9584-E96FFD9911BC}">
      <dgm:prSet/>
      <dgm:spPr/>
      <dgm:t>
        <a:bodyPr/>
        <a:lstStyle/>
        <a:p>
          <a:endParaRPr lang="en-US"/>
        </a:p>
      </dgm:t>
    </dgm:pt>
    <dgm:pt modelId="{85727030-3F6C-4DA0-A167-A7C363212AB2}" type="sibTrans" cxnId="{6E463A4D-7C09-412E-9584-E96FFD9911BC}">
      <dgm:prSet/>
      <dgm:spPr/>
      <dgm:t>
        <a:bodyPr/>
        <a:lstStyle/>
        <a:p>
          <a:endParaRPr lang="en-US"/>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3"/>
      <dgm:spPr/>
      <dgm:t>
        <a:bodyPr/>
        <a:lstStyle/>
        <a:p>
          <a:endParaRPr lang="en-US"/>
        </a:p>
      </dgm:t>
    </dgm:pt>
    <dgm:pt modelId="{1C861DBD-4D37-495F-A2B6-4DD5BE2B5F7E}" type="pres">
      <dgm:prSet presAssocID="{FD31C293-1762-46FD-8D4D-C94E32107764}" presName="connTx" presStyleLbl="parChTrans1D2" presStyleIdx="0" presStyleCnt="3"/>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3">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2" presStyleIdx="1" presStyleCnt="3"/>
      <dgm:spPr/>
      <dgm:t>
        <a:bodyPr/>
        <a:lstStyle/>
        <a:p>
          <a:endParaRPr lang="en-US"/>
        </a:p>
      </dgm:t>
    </dgm:pt>
    <dgm:pt modelId="{8B43B6C0-C663-4A9F-9DD5-2B9C0CE42595}" type="pres">
      <dgm:prSet presAssocID="{2C755ABA-6BD3-4DBA-9CA7-B69CDDE36A1D}" presName="connTx" presStyleLbl="parChTrans1D2" presStyleIdx="1" presStyleCnt="3"/>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2" presStyleIdx="1" presStyleCnt="3">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E5F26431-D58F-4E7A-A273-89BA20DB2A4C}" type="pres">
      <dgm:prSet presAssocID="{EEF6CA48-6E58-463B-B27C-D6D861DF1454}" presName="conn2-1" presStyleLbl="parChTrans1D3" presStyleIdx="0" presStyleCnt="2"/>
      <dgm:spPr/>
      <dgm:t>
        <a:bodyPr/>
        <a:lstStyle/>
        <a:p>
          <a:endParaRPr lang="en-US"/>
        </a:p>
      </dgm:t>
    </dgm:pt>
    <dgm:pt modelId="{5AD823A6-8D85-4001-9C20-7833818B3F2B}" type="pres">
      <dgm:prSet presAssocID="{EEF6CA48-6E58-463B-B27C-D6D861DF1454}" presName="connTx" presStyleLbl="parChTrans1D3" presStyleIdx="0" presStyleCnt="2"/>
      <dgm:spPr/>
      <dgm:t>
        <a:bodyPr/>
        <a:lstStyle/>
        <a:p>
          <a:endParaRPr lang="en-US"/>
        </a:p>
      </dgm:t>
    </dgm:pt>
    <dgm:pt modelId="{5B145BD9-151D-4FDF-B22B-0649A4EA871F}" type="pres">
      <dgm:prSet presAssocID="{A0DC10EA-AF8E-4BBF-8C86-1BFBBA70D0C2}" presName="root2" presStyleCnt="0"/>
      <dgm:spPr/>
      <dgm:t>
        <a:bodyPr/>
        <a:lstStyle/>
        <a:p>
          <a:endParaRPr lang="en-US"/>
        </a:p>
      </dgm:t>
    </dgm:pt>
    <dgm:pt modelId="{77BEEAE0-67CF-41DF-8479-A85335E85615}" type="pres">
      <dgm:prSet presAssocID="{A0DC10EA-AF8E-4BBF-8C86-1BFBBA70D0C2}" presName="LevelTwoTextNode" presStyleLbl="node3" presStyleIdx="0" presStyleCnt="2">
        <dgm:presLayoutVars>
          <dgm:chPref val="3"/>
        </dgm:presLayoutVars>
      </dgm:prSet>
      <dgm:spPr/>
      <dgm:t>
        <a:bodyPr/>
        <a:lstStyle/>
        <a:p>
          <a:endParaRPr lang="en-US"/>
        </a:p>
      </dgm:t>
    </dgm:pt>
    <dgm:pt modelId="{FF9197C3-624C-45EC-8E93-04610AB1EBE8}" type="pres">
      <dgm:prSet presAssocID="{A0DC10EA-AF8E-4BBF-8C86-1BFBBA70D0C2}" presName="level3hierChild" presStyleCnt="0"/>
      <dgm:spPr/>
      <dgm:t>
        <a:bodyPr/>
        <a:lstStyle/>
        <a:p>
          <a:endParaRPr lang="en-US"/>
        </a:p>
      </dgm:t>
    </dgm:pt>
    <dgm:pt modelId="{446B9A25-7EB0-412A-8ECB-057207B9E4A1}" type="pres">
      <dgm:prSet presAssocID="{CAF296A8-D329-4943-A82F-0E9AC6CAEA8E}" presName="conn2-1" presStyleLbl="parChTrans1D2" presStyleIdx="2" presStyleCnt="3"/>
      <dgm:spPr/>
      <dgm:t>
        <a:bodyPr/>
        <a:lstStyle/>
        <a:p>
          <a:endParaRPr lang="en-US"/>
        </a:p>
      </dgm:t>
    </dgm:pt>
    <dgm:pt modelId="{CC166496-3EFA-4260-8EA4-C9BA3FCBF1D5}" type="pres">
      <dgm:prSet presAssocID="{CAF296A8-D329-4943-A82F-0E9AC6CAEA8E}" presName="connTx" presStyleLbl="parChTrans1D2" presStyleIdx="2" presStyleCnt="3"/>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2" presStyleIdx="2" presStyleCnt="3">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 modelId="{1A9E6413-EB04-4111-93D9-ACCA8B7F1429}" type="pres">
      <dgm:prSet presAssocID="{E8285A4A-4C2F-45E0-B23B-3CEF9E089A1D}" presName="conn2-1" presStyleLbl="parChTrans1D3" presStyleIdx="1" presStyleCnt="2"/>
      <dgm:spPr/>
      <dgm:t>
        <a:bodyPr/>
        <a:lstStyle/>
        <a:p>
          <a:endParaRPr lang="en-US"/>
        </a:p>
      </dgm:t>
    </dgm:pt>
    <dgm:pt modelId="{F686A5BB-E0B1-47A6-8833-D0D37E9B9983}" type="pres">
      <dgm:prSet presAssocID="{E8285A4A-4C2F-45E0-B23B-3CEF9E089A1D}" presName="connTx" presStyleLbl="parChTrans1D3" presStyleIdx="1" presStyleCnt="2"/>
      <dgm:spPr/>
      <dgm:t>
        <a:bodyPr/>
        <a:lstStyle/>
        <a:p>
          <a:endParaRPr lang="en-US"/>
        </a:p>
      </dgm:t>
    </dgm:pt>
    <dgm:pt modelId="{EB26626D-EAEA-4944-A7FB-18B0B5D9FBF6}" type="pres">
      <dgm:prSet presAssocID="{FF2A8640-36AF-4319-B75A-4640FE47811D}" presName="root2" presStyleCnt="0"/>
      <dgm:spPr/>
    </dgm:pt>
    <dgm:pt modelId="{E59B2F9C-EA73-428A-9D93-7545DD85EDF0}" type="pres">
      <dgm:prSet presAssocID="{FF2A8640-36AF-4319-B75A-4640FE47811D}" presName="LevelTwoTextNode" presStyleLbl="node3" presStyleIdx="1" presStyleCnt="2">
        <dgm:presLayoutVars>
          <dgm:chPref val="3"/>
        </dgm:presLayoutVars>
      </dgm:prSet>
      <dgm:spPr/>
      <dgm:t>
        <a:bodyPr/>
        <a:lstStyle/>
        <a:p>
          <a:endParaRPr lang="en-US"/>
        </a:p>
      </dgm:t>
    </dgm:pt>
    <dgm:pt modelId="{97ADC962-DE42-4240-A630-F992FEEF1BDE}" type="pres">
      <dgm:prSet presAssocID="{FF2A8640-36AF-4319-B75A-4640FE47811D}" presName="level3hierChild" presStyleCnt="0"/>
      <dgm:spPr/>
    </dgm:pt>
  </dgm:ptLst>
  <dgm:cxnLst>
    <dgm:cxn modelId="{6E463A4D-7C09-412E-9584-E96FFD9911BC}" srcId="{2DF46B15-15FF-43C2-810B-3676CB9BD61E}" destId="{FF2A8640-36AF-4319-B75A-4640FE47811D}" srcOrd="0" destOrd="0" parTransId="{E8285A4A-4C2F-45E0-B23B-3CEF9E089A1D}" sibTransId="{85727030-3F6C-4DA0-A167-A7C363212AB2}"/>
    <dgm:cxn modelId="{289C1D5D-7F0B-4A8D-B24B-2D2A6FFEED6A}" srcId="{06777EEF-30A3-4F94-BAE6-94C88E63BFD7}" destId="{2DF46B15-15FF-43C2-810B-3676CB9BD61E}" srcOrd="2" destOrd="0" parTransId="{CAF296A8-D329-4943-A82F-0E9AC6CAEA8E}" sibTransId="{C984586B-5B6A-42A2-8110-3FA8CC4BB18F}"/>
    <dgm:cxn modelId="{7F519C6B-3019-4F51-B553-8A412C0D1276}" type="presOf" srcId="{CAF296A8-D329-4943-A82F-0E9AC6CAEA8E}" destId="{446B9A25-7EB0-412A-8ECB-057207B9E4A1}" srcOrd="0" destOrd="0" presId="urn:microsoft.com/office/officeart/2005/8/layout/hierarchy2"/>
    <dgm:cxn modelId="{5C0EC054-FCA1-41E6-A142-334A103C1068}" type="presOf" srcId="{E8285A4A-4C2F-45E0-B23B-3CEF9E089A1D}" destId="{1A9E6413-EB04-4111-93D9-ACCA8B7F1429}" srcOrd="0" destOrd="0" presId="urn:microsoft.com/office/officeart/2005/8/layout/hierarchy2"/>
    <dgm:cxn modelId="{0D00C6C0-89F8-4F0E-99F5-6F1F2CB57C10}" type="presOf" srcId="{FF2A8640-36AF-4319-B75A-4640FE47811D}" destId="{E59B2F9C-EA73-428A-9D93-7545DD85EDF0}" srcOrd="0" destOrd="0" presId="urn:microsoft.com/office/officeart/2005/8/layout/hierarchy2"/>
    <dgm:cxn modelId="{3900AB97-3A7C-4550-9BD1-648114E42D40}" type="presOf" srcId="{FD31C293-1762-46FD-8D4D-C94E32107764}" destId="{EC9C0E63-577E-4376-BC8B-314CE933B4A4}" srcOrd="0" destOrd="0" presId="urn:microsoft.com/office/officeart/2005/8/layout/hierarchy2"/>
    <dgm:cxn modelId="{A764408C-A99B-41A8-9A35-5B40CB8ED076}" type="presOf" srcId="{CAF296A8-D329-4943-A82F-0E9AC6CAEA8E}" destId="{CC166496-3EFA-4260-8EA4-C9BA3FCBF1D5}" srcOrd="1" destOrd="0" presId="urn:microsoft.com/office/officeart/2005/8/layout/hierarchy2"/>
    <dgm:cxn modelId="{2464FAA9-D5B0-4C89-9990-6AF7449EFD77}" srcId="{06777EEF-30A3-4F94-BAE6-94C88E63BFD7}" destId="{73DE49A4-DDBB-47A9-A9B2-82CC2343E46A}" srcOrd="1" destOrd="0" parTransId="{2C755ABA-6BD3-4DBA-9CA7-B69CDDE36A1D}" sibTransId="{0D183C7E-6B0E-4B9B-BF50-62E9AF0317ED}"/>
    <dgm:cxn modelId="{2B82F8BA-14AD-49E8-AA91-493E5382F960}" type="presOf" srcId="{A0DC10EA-AF8E-4BBF-8C86-1BFBBA70D0C2}" destId="{77BEEAE0-67CF-41DF-8479-A85335E85615}" srcOrd="0" destOrd="0" presId="urn:microsoft.com/office/officeart/2005/8/layout/hierarchy2"/>
    <dgm:cxn modelId="{3906A2B4-DA9D-4144-B380-4C5363E6F309}" type="presOf" srcId="{FD31C293-1762-46FD-8D4D-C94E32107764}" destId="{1C861DBD-4D37-495F-A2B6-4DD5BE2B5F7E}" srcOrd="1" destOrd="0" presId="urn:microsoft.com/office/officeart/2005/8/layout/hierarchy2"/>
    <dgm:cxn modelId="{9FB12345-4280-4028-8600-FF2F43128144}" type="presOf" srcId="{2C755ABA-6BD3-4DBA-9CA7-B69CDDE36A1D}" destId="{DDEB791D-03F6-4E65-A245-C9311ECAF5AA}" srcOrd="0" destOrd="0" presId="urn:microsoft.com/office/officeart/2005/8/layout/hierarchy2"/>
    <dgm:cxn modelId="{21EC014D-A1E8-47A2-8E91-B317E312263B}" type="presOf" srcId="{E8285A4A-4C2F-45E0-B23B-3CEF9E089A1D}" destId="{F686A5BB-E0B1-47A6-8833-D0D37E9B9983}" srcOrd="1" destOrd="0" presId="urn:microsoft.com/office/officeart/2005/8/layout/hierarchy2"/>
    <dgm:cxn modelId="{8D09C6E3-6270-4BC6-9134-2C5A491F8E3A}" type="presOf" srcId="{EEF6CA48-6E58-463B-B27C-D6D861DF1454}" destId="{5AD823A6-8D85-4001-9C20-7833818B3F2B}" srcOrd="1" destOrd="0" presId="urn:microsoft.com/office/officeart/2005/8/layout/hierarchy2"/>
    <dgm:cxn modelId="{A0842DDF-779C-4320-88FD-3DA275883F76}" type="presOf" srcId="{2DF46B15-15FF-43C2-810B-3676CB9BD61E}" destId="{ABCB7F20-F0B3-4261-9222-19BFB6560E13}" srcOrd="0"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9A927047-D964-4A03-AEBA-CC0202C57F94}" type="presOf" srcId="{EEF6CA48-6E58-463B-B27C-D6D861DF1454}" destId="{E5F26431-D58F-4E7A-A273-89BA20DB2A4C}" srcOrd="0" destOrd="0" presId="urn:microsoft.com/office/officeart/2005/8/layout/hierarchy2"/>
    <dgm:cxn modelId="{3D004629-D50C-4CE2-8912-7C3E83FD6AF3}" type="presOf" srcId="{2C755ABA-6BD3-4DBA-9CA7-B69CDDE36A1D}" destId="{8B43B6C0-C663-4A9F-9DD5-2B9C0CE42595}" srcOrd="1" destOrd="0" presId="urn:microsoft.com/office/officeart/2005/8/layout/hierarchy2"/>
    <dgm:cxn modelId="{452CDA2B-72AB-4F15-BFE0-9AAA4DE15BC9}" type="presOf" srcId="{A5AF1EBF-B5B9-4236-A78A-8B2FBADD24EC}" destId="{3D4C448A-F3C7-4F27-8276-2C74FCE3AFF1}" srcOrd="0" destOrd="0" presId="urn:microsoft.com/office/officeart/2005/8/layout/hierarchy2"/>
    <dgm:cxn modelId="{63977345-E618-47A4-8798-D3AF56DA2C9D}" type="presOf" srcId="{06777EEF-30A3-4F94-BAE6-94C88E63BFD7}" destId="{E3AAE748-4523-4C15-AB39-0E5922391EEA}" srcOrd="0" destOrd="0" presId="urn:microsoft.com/office/officeart/2005/8/layout/hierarchy2"/>
    <dgm:cxn modelId="{E371F708-7789-4831-B437-A27E44793B61}" type="presOf" srcId="{73DE49A4-DDBB-47A9-A9B2-82CC2343E46A}" destId="{65F5220B-5EBA-4D62-8947-0D70AA7350A3}" srcOrd="0" destOrd="0" presId="urn:microsoft.com/office/officeart/2005/8/layout/hierarchy2"/>
    <dgm:cxn modelId="{DCA955B8-3E69-45B0-BC3A-7FB6BDBE559F}" type="presOf" srcId="{BCCE2158-5A07-4580-B4E0-AAC8D537092D}" destId="{228FBF83-EFF6-46D6-B047-DF728B363317}"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92D37616-F3A0-4EB3-9FC4-A3AB4C0DFEB5}" srcId="{73DE49A4-DDBB-47A9-A9B2-82CC2343E46A}" destId="{A0DC10EA-AF8E-4BBF-8C86-1BFBBA70D0C2}" srcOrd="0" destOrd="0" parTransId="{EEF6CA48-6E58-463B-B27C-D6D861DF1454}" sibTransId="{B83EFC8F-C237-4980-ABCC-8C4836AA1261}"/>
    <dgm:cxn modelId="{487CD423-A5FB-4073-B77F-A5E72FAEC5CB}" type="presParOf" srcId="{228FBF83-EFF6-46D6-B047-DF728B363317}" destId="{C0AA2850-3508-48D1-A8AF-4CE1CDE2C4CD}" srcOrd="0" destOrd="0" presId="urn:microsoft.com/office/officeart/2005/8/layout/hierarchy2"/>
    <dgm:cxn modelId="{23E8641B-F89A-4F35-99CB-7CFBA3DD57FB}" type="presParOf" srcId="{C0AA2850-3508-48D1-A8AF-4CE1CDE2C4CD}" destId="{E3AAE748-4523-4C15-AB39-0E5922391EEA}" srcOrd="0" destOrd="0" presId="urn:microsoft.com/office/officeart/2005/8/layout/hierarchy2"/>
    <dgm:cxn modelId="{08A646B3-5643-4FEC-96A9-C136AF096103}" type="presParOf" srcId="{C0AA2850-3508-48D1-A8AF-4CE1CDE2C4CD}" destId="{CAF8C7E7-E0C0-42E2-BFF2-95389A2A2471}" srcOrd="1" destOrd="0" presId="urn:microsoft.com/office/officeart/2005/8/layout/hierarchy2"/>
    <dgm:cxn modelId="{8B620287-9D25-430B-AB70-D8376BADD1A0}" type="presParOf" srcId="{CAF8C7E7-E0C0-42E2-BFF2-95389A2A2471}" destId="{EC9C0E63-577E-4376-BC8B-314CE933B4A4}" srcOrd="0" destOrd="0" presId="urn:microsoft.com/office/officeart/2005/8/layout/hierarchy2"/>
    <dgm:cxn modelId="{A398E59C-E5D3-4542-904E-CE200D116535}" type="presParOf" srcId="{EC9C0E63-577E-4376-BC8B-314CE933B4A4}" destId="{1C861DBD-4D37-495F-A2B6-4DD5BE2B5F7E}" srcOrd="0" destOrd="0" presId="urn:microsoft.com/office/officeart/2005/8/layout/hierarchy2"/>
    <dgm:cxn modelId="{331968FF-73BF-4BD3-818B-5B5D65589009}" type="presParOf" srcId="{CAF8C7E7-E0C0-42E2-BFF2-95389A2A2471}" destId="{FFE99116-08B5-4E11-9605-E1B1DED530F0}" srcOrd="1" destOrd="0" presId="urn:microsoft.com/office/officeart/2005/8/layout/hierarchy2"/>
    <dgm:cxn modelId="{4A0E9FC1-DE43-4D0A-BAA4-D29FA78ABD2F}" type="presParOf" srcId="{FFE99116-08B5-4E11-9605-E1B1DED530F0}" destId="{3D4C448A-F3C7-4F27-8276-2C74FCE3AFF1}" srcOrd="0" destOrd="0" presId="urn:microsoft.com/office/officeart/2005/8/layout/hierarchy2"/>
    <dgm:cxn modelId="{41B14672-77B3-4541-9CA2-76C0184CE138}" type="presParOf" srcId="{FFE99116-08B5-4E11-9605-E1B1DED530F0}" destId="{D4D448DD-EDC5-42F7-985E-2ACC51DD3999}" srcOrd="1" destOrd="0" presId="urn:microsoft.com/office/officeart/2005/8/layout/hierarchy2"/>
    <dgm:cxn modelId="{E5FD53C3-6F14-4C15-AFD6-D7142F5D034B}" type="presParOf" srcId="{CAF8C7E7-E0C0-42E2-BFF2-95389A2A2471}" destId="{DDEB791D-03F6-4E65-A245-C9311ECAF5AA}" srcOrd="2" destOrd="0" presId="urn:microsoft.com/office/officeart/2005/8/layout/hierarchy2"/>
    <dgm:cxn modelId="{43B2A6CE-2F1D-46B8-8624-FD5E1346A023}" type="presParOf" srcId="{DDEB791D-03F6-4E65-A245-C9311ECAF5AA}" destId="{8B43B6C0-C663-4A9F-9DD5-2B9C0CE42595}" srcOrd="0" destOrd="0" presId="urn:microsoft.com/office/officeart/2005/8/layout/hierarchy2"/>
    <dgm:cxn modelId="{596DCC56-5C65-44AD-9A4C-067DF364345B}" type="presParOf" srcId="{CAF8C7E7-E0C0-42E2-BFF2-95389A2A2471}" destId="{6AB8F2A3-1BC7-4FDF-910D-AE43B0CECAFD}" srcOrd="3" destOrd="0" presId="urn:microsoft.com/office/officeart/2005/8/layout/hierarchy2"/>
    <dgm:cxn modelId="{3B5FB119-6E15-43C9-8744-FD9BD5938590}" type="presParOf" srcId="{6AB8F2A3-1BC7-4FDF-910D-AE43B0CECAFD}" destId="{65F5220B-5EBA-4D62-8947-0D70AA7350A3}" srcOrd="0" destOrd="0" presId="urn:microsoft.com/office/officeart/2005/8/layout/hierarchy2"/>
    <dgm:cxn modelId="{766859BE-DF15-41F3-ADFC-EEE9F77BF034}" type="presParOf" srcId="{6AB8F2A3-1BC7-4FDF-910D-AE43B0CECAFD}" destId="{47BA7CE0-7A22-4FE9-9967-2AFF4D4E9C3F}" srcOrd="1" destOrd="0" presId="urn:microsoft.com/office/officeart/2005/8/layout/hierarchy2"/>
    <dgm:cxn modelId="{152190EC-EE56-4663-80B8-D4E1E6D7CAC9}" type="presParOf" srcId="{47BA7CE0-7A22-4FE9-9967-2AFF4D4E9C3F}" destId="{E5F26431-D58F-4E7A-A273-89BA20DB2A4C}" srcOrd="0" destOrd="0" presId="urn:microsoft.com/office/officeart/2005/8/layout/hierarchy2"/>
    <dgm:cxn modelId="{72217C80-F33B-4E6C-AFF2-0F34B0183C63}" type="presParOf" srcId="{E5F26431-D58F-4E7A-A273-89BA20DB2A4C}" destId="{5AD823A6-8D85-4001-9C20-7833818B3F2B}" srcOrd="0" destOrd="0" presId="urn:microsoft.com/office/officeart/2005/8/layout/hierarchy2"/>
    <dgm:cxn modelId="{6C4F6B63-C970-47AA-88A0-F4C8BA56298B}" type="presParOf" srcId="{47BA7CE0-7A22-4FE9-9967-2AFF4D4E9C3F}" destId="{5B145BD9-151D-4FDF-B22B-0649A4EA871F}" srcOrd="1" destOrd="0" presId="urn:microsoft.com/office/officeart/2005/8/layout/hierarchy2"/>
    <dgm:cxn modelId="{13CB0D79-468A-43C7-A83C-53F1F804C69F}" type="presParOf" srcId="{5B145BD9-151D-4FDF-B22B-0649A4EA871F}" destId="{77BEEAE0-67CF-41DF-8479-A85335E85615}" srcOrd="0" destOrd="0" presId="urn:microsoft.com/office/officeart/2005/8/layout/hierarchy2"/>
    <dgm:cxn modelId="{E8E4311F-463F-4FB4-AD8F-0371F5EE6613}" type="presParOf" srcId="{5B145BD9-151D-4FDF-B22B-0649A4EA871F}" destId="{FF9197C3-624C-45EC-8E93-04610AB1EBE8}" srcOrd="1" destOrd="0" presId="urn:microsoft.com/office/officeart/2005/8/layout/hierarchy2"/>
    <dgm:cxn modelId="{34B067D4-5E38-4E72-81B4-009FEDB648F2}" type="presParOf" srcId="{CAF8C7E7-E0C0-42E2-BFF2-95389A2A2471}" destId="{446B9A25-7EB0-412A-8ECB-057207B9E4A1}" srcOrd="4" destOrd="0" presId="urn:microsoft.com/office/officeart/2005/8/layout/hierarchy2"/>
    <dgm:cxn modelId="{18EBA3AA-1EAD-475B-8CFA-9B5EFA8E0013}" type="presParOf" srcId="{446B9A25-7EB0-412A-8ECB-057207B9E4A1}" destId="{CC166496-3EFA-4260-8EA4-C9BA3FCBF1D5}" srcOrd="0" destOrd="0" presId="urn:microsoft.com/office/officeart/2005/8/layout/hierarchy2"/>
    <dgm:cxn modelId="{0D25F9BC-51DA-49B6-8EAB-E7C33E6CCFD6}" type="presParOf" srcId="{CAF8C7E7-E0C0-42E2-BFF2-95389A2A2471}" destId="{61E0FDF1-AD60-4FAD-9446-BC6A0B3A300B}" srcOrd="5" destOrd="0" presId="urn:microsoft.com/office/officeart/2005/8/layout/hierarchy2"/>
    <dgm:cxn modelId="{D3BAE34F-D0AC-457F-8DB2-F6223B886EC8}" type="presParOf" srcId="{61E0FDF1-AD60-4FAD-9446-BC6A0B3A300B}" destId="{ABCB7F20-F0B3-4261-9222-19BFB6560E13}" srcOrd="0" destOrd="0" presId="urn:microsoft.com/office/officeart/2005/8/layout/hierarchy2"/>
    <dgm:cxn modelId="{6AE9FBA7-11F4-4CA5-876E-742B834ABAF1}" type="presParOf" srcId="{61E0FDF1-AD60-4FAD-9446-BC6A0B3A300B}" destId="{EFB4EA3B-DFEE-4EE4-9AFA-251CA1DF404C}" srcOrd="1" destOrd="0" presId="urn:microsoft.com/office/officeart/2005/8/layout/hierarchy2"/>
    <dgm:cxn modelId="{09893E52-48E3-4E46-A697-7290EC121032}" type="presParOf" srcId="{EFB4EA3B-DFEE-4EE4-9AFA-251CA1DF404C}" destId="{1A9E6413-EB04-4111-93D9-ACCA8B7F1429}" srcOrd="0" destOrd="0" presId="urn:microsoft.com/office/officeart/2005/8/layout/hierarchy2"/>
    <dgm:cxn modelId="{35517B9F-12E8-4631-A6D8-364F018A9B64}" type="presParOf" srcId="{1A9E6413-EB04-4111-93D9-ACCA8B7F1429}" destId="{F686A5BB-E0B1-47A6-8833-D0D37E9B9983}" srcOrd="0" destOrd="0" presId="urn:microsoft.com/office/officeart/2005/8/layout/hierarchy2"/>
    <dgm:cxn modelId="{FF6AAFE1-D0FE-4744-88CE-BFB69FEA308F}" type="presParOf" srcId="{EFB4EA3B-DFEE-4EE4-9AFA-251CA1DF404C}" destId="{EB26626D-EAEA-4944-A7FB-18B0B5D9FBF6}" srcOrd="1" destOrd="0" presId="urn:microsoft.com/office/officeart/2005/8/layout/hierarchy2"/>
    <dgm:cxn modelId="{79D1A0B9-40BA-4A01-9F76-9B8CADAA8644}" type="presParOf" srcId="{EB26626D-EAEA-4944-A7FB-18B0B5D9FBF6}" destId="{E59B2F9C-EA73-428A-9D93-7545DD85EDF0}" srcOrd="0" destOrd="0" presId="urn:microsoft.com/office/officeart/2005/8/layout/hierarchy2"/>
    <dgm:cxn modelId="{9DF7E760-6A5D-46F1-8768-818F8C0FD184}" type="presParOf" srcId="{EB26626D-EAEA-4944-A7FB-18B0B5D9FBF6}" destId="{97ADC962-DE42-4240-A630-F992FEEF1BD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22091B-1D2A-4958-877D-3921416245AB}">
      <dsp:nvSpPr>
        <dsp:cNvPr id="0" name=""/>
        <dsp:cNvSpPr/>
      </dsp:nvSpPr>
      <dsp:spPr>
        <a:xfrm>
          <a:off x="0" y="0"/>
          <a:ext cx="4541520" cy="955548"/>
        </a:xfrm>
        <a:prstGeom prst="roundRect">
          <a:avLst>
            <a:gd name="adj" fmla="val 10000"/>
          </a:avLst>
        </a:prstGeom>
        <a:solidFill>
          <a:schemeClr val="accent2">
            <a:shade val="8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Unconscious Incompetence (Start)</a:t>
          </a:r>
          <a:endParaRPr lang="en-US" sz="2300" b="1" kern="1200" dirty="0"/>
        </a:p>
      </dsp:txBody>
      <dsp:txXfrm>
        <a:off x="27987" y="27987"/>
        <a:ext cx="3429665" cy="899574"/>
      </dsp:txXfrm>
    </dsp:sp>
    <dsp:sp modelId="{CC97AF1B-90A9-4AF2-AD18-4D2B1FBF39D2}">
      <dsp:nvSpPr>
        <dsp:cNvPr id="0" name=""/>
        <dsp:cNvSpPr/>
      </dsp:nvSpPr>
      <dsp:spPr>
        <a:xfrm>
          <a:off x="380352" y="1129284"/>
          <a:ext cx="4541520" cy="955548"/>
        </a:xfrm>
        <a:prstGeom prst="roundRect">
          <a:avLst>
            <a:gd name="adj" fmla="val 10000"/>
          </a:avLst>
        </a:prstGeom>
        <a:solidFill>
          <a:schemeClr val="accent2">
            <a:shade val="80000"/>
            <a:hueOff val="204984"/>
            <a:satOff val="-18395"/>
            <a:lumOff val="1281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Conscious Incompetence</a:t>
          </a:r>
          <a:endParaRPr lang="en-US" sz="2300" b="1" kern="1200" dirty="0"/>
        </a:p>
      </dsp:txBody>
      <dsp:txXfrm>
        <a:off x="408339" y="1157271"/>
        <a:ext cx="3484087" cy="899574"/>
      </dsp:txXfrm>
    </dsp:sp>
    <dsp:sp modelId="{FB6C88CB-766C-402D-820E-2F08C7706E11}">
      <dsp:nvSpPr>
        <dsp:cNvPr id="0" name=""/>
        <dsp:cNvSpPr/>
      </dsp:nvSpPr>
      <dsp:spPr>
        <a:xfrm>
          <a:off x="755027" y="2258568"/>
          <a:ext cx="4541520" cy="955548"/>
        </a:xfrm>
        <a:prstGeom prst="roundRect">
          <a:avLst>
            <a:gd name="adj" fmla="val 10000"/>
          </a:avLst>
        </a:prstGeom>
        <a:solidFill>
          <a:schemeClr val="accent2">
            <a:shade val="80000"/>
            <a:hueOff val="409969"/>
            <a:satOff val="-36789"/>
            <a:lumOff val="2562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Conscious Competence</a:t>
          </a:r>
          <a:endParaRPr lang="en-US" sz="2300" b="1" kern="1200" dirty="0"/>
        </a:p>
      </dsp:txBody>
      <dsp:txXfrm>
        <a:off x="783014" y="2286555"/>
        <a:ext cx="3489764" cy="899574"/>
      </dsp:txXfrm>
    </dsp:sp>
    <dsp:sp modelId="{F2DBE672-3CF3-4B9B-9359-041E6F5356EC}">
      <dsp:nvSpPr>
        <dsp:cNvPr id="0" name=""/>
        <dsp:cNvSpPr/>
      </dsp:nvSpPr>
      <dsp:spPr>
        <a:xfrm>
          <a:off x="1135379" y="3387852"/>
          <a:ext cx="4541520" cy="955548"/>
        </a:xfrm>
        <a:prstGeom prst="roundRect">
          <a:avLst>
            <a:gd name="adj" fmla="val 10000"/>
          </a:avLst>
        </a:prstGeom>
        <a:solidFill>
          <a:schemeClr val="accent2">
            <a:shade val="80000"/>
            <a:hueOff val="614953"/>
            <a:satOff val="-55184"/>
            <a:lumOff val="3843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Unconscious Competence (Goal)</a:t>
          </a:r>
          <a:endParaRPr lang="en-US" sz="2300" b="1" kern="1200" dirty="0"/>
        </a:p>
      </dsp:txBody>
      <dsp:txXfrm>
        <a:off x="1163366" y="3415839"/>
        <a:ext cx="3484087" cy="899574"/>
      </dsp:txXfrm>
    </dsp:sp>
    <dsp:sp modelId="{22477341-0587-4C09-87AA-9840399F4BCB}">
      <dsp:nvSpPr>
        <dsp:cNvPr id="0" name=""/>
        <dsp:cNvSpPr/>
      </dsp:nvSpPr>
      <dsp:spPr>
        <a:xfrm>
          <a:off x="3920413" y="731862"/>
          <a:ext cx="621106" cy="621106"/>
        </a:xfrm>
        <a:prstGeom prst="downArrow">
          <a:avLst>
            <a:gd name="adj1" fmla="val 55000"/>
            <a:gd name="adj2" fmla="val 45000"/>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US" sz="2500" kern="1200"/>
        </a:p>
      </dsp:txBody>
      <dsp:txXfrm>
        <a:off x="4060162" y="731862"/>
        <a:ext cx="341608" cy="467382"/>
      </dsp:txXfrm>
    </dsp:sp>
    <dsp:sp modelId="{91AC19D2-E692-4F18-A104-5229DE2D9E40}">
      <dsp:nvSpPr>
        <dsp:cNvPr id="0" name=""/>
        <dsp:cNvSpPr/>
      </dsp:nvSpPr>
      <dsp:spPr>
        <a:xfrm>
          <a:off x="4300766" y="1861146"/>
          <a:ext cx="621106" cy="621106"/>
        </a:xfrm>
        <a:prstGeom prst="downArrow">
          <a:avLst>
            <a:gd name="adj1" fmla="val 55000"/>
            <a:gd name="adj2" fmla="val 45000"/>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US" sz="2500" kern="1200"/>
        </a:p>
      </dsp:txBody>
      <dsp:txXfrm>
        <a:off x="4440515" y="1861146"/>
        <a:ext cx="341608" cy="467382"/>
      </dsp:txXfrm>
    </dsp:sp>
    <dsp:sp modelId="{6B4BE4E5-D1FB-42C2-A3C5-DCC4331F3782}">
      <dsp:nvSpPr>
        <dsp:cNvPr id="0" name=""/>
        <dsp:cNvSpPr/>
      </dsp:nvSpPr>
      <dsp:spPr>
        <a:xfrm>
          <a:off x="4675441" y="2990430"/>
          <a:ext cx="621106" cy="621106"/>
        </a:xfrm>
        <a:prstGeom prst="downArrow">
          <a:avLst>
            <a:gd name="adj1" fmla="val 55000"/>
            <a:gd name="adj2" fmla="val 45000"/>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US" sz="2500" kern="1200"/>
        </a:p>
      </dsp:txBody>
      <dsp:txXfrm>
        <a:off x="4815190" y="2990430"/>
        <a:ext cx="341608" cy="46738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2227" y="1174414"/>
          <a:ext cx="1611066" cy="805533"/>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State</a:t>
          </a:r>
        </a:p>
      </dsp:txBody>
      <dsp:txXfrm>
        <a:off x="25820" y="1198007"/>
        <a:ext cx="1563880" cy="758347"/>
      </dsp:txXfrm>
    </dsp:sp>
    <dsp:sp modelId="{EC9C0E63-577E-4376-BC8B-314CE933B4A4}">
      <dsp:nvSpPr>
        <dsp:cNvPr id="0" name=""/>
        <dsp:cNvSpPr/>
      </dsp:nvSpPr>
      <dsp:spPr>
        <a:xfrm rot="19457599">
          <a:off x="1538700" y="1322607"/>
          <a:ext cx="793613" cy="45966"/>
        </a:xfrm>
        <a:custGeom>
          <a:avLst/>
          <a:gdLst/>
          <a:ahLst/>
          <a:cxnLst/>
          <a:rect l="0" t="0" r="0" b="0"/>
          <a:pathLst>
            <a:path>
              <a:moveTo>
                <a:pt x="0" y="22983"/>
              </a:moveTo>
              <a:lnTo>
                <a:pt x="793613" y="22983"/>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1915666" y="1325750"/>
        <a:ext cx="39680" cy="39680"/>
      </dsp:txXfrm>
    </dsp:sp>
    <dsp:sp modelId="{3D4C448A-F3C7-4F27-8276-2C74FCE3AFF1}">
      <dsp:nvSpPr>
        <dsp:cNvPr id="0" name=""/>
        <dsp:cNvSpPr/>
      </dsp:nvSpPr>
      <dsp:spPr>
        <a:xfrm>
          <a:off x="2257720" y="711233"/>
          <a:ext cx="1611066" cy="805533"/>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Districts</a:t>
          </a:r>
        </a:p>
      </dsp:txBody>
      <dsp:txXfrm>
        <a:off x="2281313" y="734826"/>
        <a:ext cx="1563880" cy="758347"/>
      </dsp:txXfrm>
    </dsp:sp>
    <dsp:sp modelId="{5E2B970C-372B-4C92-9C73-5426D0F74EA8}">
      <dsp:nvSpPr>
        <dsp:cNvPr id="0" name=""/>
        <dsp:cNvSpPr/>
      </dsp:nvSpPr>
      <dsp:spPr>
        <a:xfrm>
          <a:off x="3868786" y="1091016"/>
          <a:ext cx="644426" cy="45966"/>
        </a:xfrm>
        <a:custGeom>
          <a:avLst/>
          <a:gdLst/>
          <a:ahLst/>
          <a:cxnLst/>
          <a:rect l="0" t="0" r="0" b="0"/>
          <a:pathLst>
            <a:path>
              <a:moveTo>
                <a:pt x="0" y="22983"/>
              </a:moveTo>
              <a:lnTo>
                <a:pt x="644426" y="22983"/>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4174889" y="1097889"/>
        <a:ext cx="32221" cy="32221"/>
      </dsp:txXfrm>
    </dsp:sp>
    <dsp:sp modelId="{A252087C-3035-49A6-A0F5-4090F20A7A08}">
      <dsp:nvSpPr>
        <dsp:cNvPr id="0" name=""/>
        <dsp:cNvSpPr/>
      </dsp:nvSpPr>
      <dsp:spPr>
        <a:xfrm>
          <a:off x="4513213" y="711233"/>
          <a:ext cx="1611066" cy="805533"/>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School Leaders</a:t>
          </a:r>
        </a:p>
      </dsp:txBody>
      <dsp:txXfrm>
        <a:off x="4536806" y="734826"/>
        <a:ext cx="1563880" cy="758347"/>
      </dsp:txXfrm>
    </dsp:sp>
    <dsp:sp modelId="{5A182006-9BFD-4F08-B61C-3300DDC4FDA9}">
      <dsp:nvSpPr>
        <dsp:cNvPr id="0" name=""/>
        <dsp:cNvSpPr/>
      </dsp:nvSpPr>
      <dsp:spPr>
        <a:xfrm>
          <a:off x="6124279" y="1091016"/>
          <a:ext cx="644426" cy="45966"/>
        </a:xfrm>
        <a:custGeom>
          <a:avLst/>
          <a:gdLst/>
          <a:ahLst/>
          <a:cxnLst/>
          <a:rect l="0" t="0" r="0" b="0"/>
          <a:pathLst>
            <a:path>
              <a:moveTo>
                <a:pt x="0" y="22983"/>
              </a:moveTo>
              <a:lnTo>
                <a:pt x="644426" y="22983"/>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6430382" y="1097889"/>
        <a:ext cx="32221" cy="32221"/>
      </dsp:txXfrm>
    </dsp:sp>
    <dsp:sp modelId="{E31DD2EF-C551-4B6A-B8F8-55ED4F0837D6}">
      <dsp:nvSpPr>
        <dsp:cNvPr id="0" name=""/>
        <dsp:cNvSpPr/>
      </dsp:nvSpPr>
      <dsp:spPr>
        <a:xfrm>
          <a:off x="6768706" y="711233"/>
          <a:ext cx="1611066" cy="805533"/>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Teachers</a:t>
          </a:r>
        </a:p>
      </dsp:txBody>
      <dsp:txXfrm>
        <a:off x="6792299" y="734826"/>
        <a:ext cx="1563880" cy="758347"/>
      </dsp:txXfrm>
    </dsp:sp>
    <dsp:sp modelId="{446B9A25-7EB0-412A-8ECB-057207B9E4A1}">
      <dsp:nvSpPr>
        <dsp:cNvPr id="0" name=""/>
        <dsp:cNvSpPr/>
      </dsp:nvSpPr>
      <dsp:spPr>
        <a:xfrm rot="2142401">
          <a:off x="1538700" y="1785788"/>
          <a:ext cx="793613" cy="45966"/>
        </a:xfrm>
        <a:custGeom>
          <a:avLst/>
          <a:gdLst/>
          <a:ahLst/>
          <a:cxnLst/>
          <a:rect l="0" t="0" r="0" b="0"/>
          <a:pathLst>
            <a:path>
              <a:moveTo>
                <a:pt x="0" y="22983"/>
              </a:moveTo>
              <a:lnTo>
                <a:pt x="793613" y="22983"/>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1915666" y="1788931"/>
        <a:ext cx="39680" cy="39680"/>
      </dsp:txXfrm>
    </dsp:sp>
    <dsp:sp modelId="{ABCB7F20-F0B3-4261-9222-19BFB6560E13}">
      <dsp:nvSpPr>
        <dsp:cNvPr id="0" name=""/>
        <dsp:cNvSpPr/>
      </dsp:nvSpPr>
      <dsp:spPr>
        <a:xfrm>
          <a:off x="2257720" y="1637596"/>
          <a:ext cx="1611066" cy="805533"/>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Teachers</a:t>
          </a:r>
        </a:p>
      </dsp:txBody>
      <dsp:txXfrm>
        <a:off x="2281313" y="1661189"/>
        <a:ext cx="1563880" cy="75834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1895586" y="1046582"/>
          <a:ext cx="1817594" cy="90879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State</a:t>
          </a:r>
        </a:p>
      </dsp:txBody>
      <dsp:txXfrm>
        <a:off x="1922204" y="1073200"/>
        <a:ext cx="1764358" cy="855561"/>
      </dsp:txXfrm>
    </dsp:sp>
    <dsp:sp modelId="{EC9C0E63-577E-4376-BC8B-314CE933B4A4}">
      <dsp:nvSpPr>
        <dsp:cNvPr id="0" name=""/>
        <dsp:cNvSpPr/>
      </dsp:nvSpPr>
      <dsp:spPr>
        <a:xfrm rot="18289469">
          <a:off x="3440136" y="951176"/>
          <a:ext cx="1273127" cy="54492"/>
        </a:xfrm>
        <a:custGeom>
          <a:avLst/>
          <a:gdLst/>
          <a:ahLst/>
          <a:cxnLst/>
          <a:rect l="0" t="0" r="0" b="0"/>
          <a:pathLst>
            <a:path>
              <a:moveTo>
                <a:pt x="0" y="27246"/>
              </a:moveTo>
              <a:lnTo>
                <a:pt x="1273127" y="27246"/>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4044871" y="946594"/>
        <a:ext cx="63656" cy="63656"/>
      </dsp:txXfrm>
    </dsp:sp>
    <dsp:sp modelId="{3D4C448A-F3C7-4F27-8276-2C74FCE3AFF1}">
      <dsp:nvSpPr>
        <dsp:cNvPr id="0" name=""/>
        <dsp:cNvSpPr/>
      </dsp:nvSpPr>
      <dsp:spPr>
        <a:xfrm>
          <a:off x="4440218" y="1465"/>
          <a:ext cx="1817594" cy="90879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Districts</a:t>
          </a:r>
        </a:p>
      </dsp:txBody>
      <dsp:txXfrm>
        <a:off x="4466836" y="28083"/>
        <a:ext cx="1764358" cy="855561"/>
      </dsp:txXfrm>
    </dsp:sp>
    <dsp:sp modelId="{DDEB791D-03F6-4E65-A245-C9311ECAF5AA}">
      <dsp:nvSpPr>
        <dsp:cNvPr id="0" name=""/>
        <dsp:cNvSpPr/>
      </dsp:nvSpPr>
      <dsp:spPr>
        <a:xfrm>
          <a:off x="3713181" y="1473734"/>
          <a:ext cx="727037" cy="54492"/>
        </a:xfrm>
        <a:custGeom>
          <a:avLst/>
          <a:gdLst/>
          <a:ahLst/>
          <a:cxnLst/>
          <a:rect l="0" t="0" r="0" b="0"/>
          <a:pathLst>
            <a:path>
              <a:moveTo>
                <a:pt x="0" y="27246"/>
              </a:moveTo>
              <a:lnTo>
                <a:pt x="727037" y="27246"/>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dirty="0"/>
        </a:p>
      </dsp:txBody>
      <dsp:txXfrm>
        <a:off x="4058524" y="1482805"/>
        <a:ext cx="36351" cy="36351"/>
      </dsp:txXfrm>
    </dsp:sp>
    <dsp:sp modelId="{65F5220B-5EBA-4D62-8947-0D70AA7350A3}">
      <dsp:nvSpPr>
        <dsp:cNvPr id="0" name=""/>
        <dsp:cNvSpPr/>
      </dsp:nvSpPr>
      <dsp:spPr>
        <a:xfrm>
          <a:off x="4440218" y="1046582"/>
          <a:ext cx="1817594" cy="908797"/>
        </a:xfrm>
        <a:prstGeom prst="roundRect">
          <a:avLst>
            <a:gd name="adj" fmla="val 10000"/>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School Leaders</a:t>
          </a:r>
        </a:p>
      </dsp:txBody>
      <dsp:txXfrm>
        <a:off x="4466836" y="1073200"/>
        <a:ext cx="1764358" cy="855561"/>
      </dsp:txXfrm>
    </dsp:sp>
    <dsp:sp modelId="{446B9A25-7EB0-412A-8ECB-057207B9E4A1}">
      <dsp:nvSpPr>
        <dsp:cNvPr id="0" name=""/>
        <dsp:cNvSpPr/>
      </dsp:nvSpPr>
      <dsp:spPr>
        <a:xfrm rot="3310531">
          <a:off x="3440136" y="1996293"/>
          <a:ext cx="1273127" cy="54492"/>
        </a:xfrm>
        <a:custGeom>
          <a:avLst/>
          <a:gdLst/>
          <a:ahLst/>
          <a:cxnLst/>
          <a:rect l="0" t="0" r="0" b="0"/>
          <a:pathLst>
            <a:path>
              <a:moveTo>
                <a:pt x="0" y="27246"/>
              </a:moveTo>
              <a:lnTo>
                <a:pt x="1273127" y="27246"/>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4044871" y="1991711"/>
        <a:ext cx="63656" cy="63656"/>
      </dsp:txXfrm>
    </dsp:sp>
    <dsp:sp modelId="{ABCB7F20-F0B3-4261-9222-19BFB6560E13}">
      <dsp:nvSpPr>
        <dsp:cNvPr id="0" name=""/>
        <dsp:cNvSpPr/>
      </dsp:nvSpPr>
      <dsp:spPr>
        <a:xfrm>
          <a:off x="4440218" y="2091699"/>
          <a:ext cx="1817594" cy="908797"/>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Teachers</a:t>
          </a:r>
        </a:p>
      </dsp:txBody>
      <dsp:txXfrm>
        <a:off x="4466836" y="2118317"/>
        <a:ext cx="1764358" cy="8555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265AB5-59E2-41F7-A938-D1422804559D}">
      <dsp:nvSpPr>
        <dsp:cNvPr id="0" name=""/>
        <dsp:cNvSpPr/>
      </dsp:nvSpPr>
      <dsp:spPr>
        <a:xfrm>
          <a:off x="3028019" y="700"/>
          <a:ext cx="1335360" cy="1335360"/>
        </a:xfrm>
        <a:prstGeom prst="ellipse">
          <a:avLst/>
        </a:prstGeom>
        <a:solidFill>
          <a:schemeClr val="accent2">
            <a:shade val="8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latin typeface="+mn-lt"/>
              <a:cs typeface="Arial" panose="020B0604020202020204" pitchFamily="34" charset="0"/>
            </a:rPr>
            <a:t>Learn and Plan</a:t>
          </a:r>
          <a:endParaRPr lang="en-US" sz="1700" kern="1200" dirty="0">
            <a:latin typeface="+mn-lt"/>
            <a:cs typeface="Arial" panose="020B0604020202020204" pitchFamily="34" charset="0"/>
          </a:endParaRPr>
        </a:p>
      </dsp:txBody>
      <dsp:txXfrm>
        <a:off x="3223578" y="196259"/>
        <a:ext cx="944242" cy="944242"/>
      </dsp:txXfrm>
    </dsp:sp>
    <dsp:sp modelId="{56128665-7289-47A3-9139-61202BBB5529}">
      <dsp:nvSpPr>
        <dsp:cNvPr id="0" name=""/>
        <dsp:cNvSpPr/>
      </dsp:nvSpPr>
      <dsp:spPr>
        <a:xfrm rot="2160000">
          <a:off x="4320948" y="1025918"/>
          <a:ext cx="354033" cy="450684"/>
        </a:xfrm>
        <a:prstGeom prst="righ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n-lt"/>
            <a:cs typeface="Arial" panose="020B0604020202020204" pitchFamily="34" charset="0"/>
          </a:endParaRPr>
        </a:p>
      </dsp:txBody>
      <dsp:txXfrm>
        <a:off x="4331090" y="1084841"/>
        <a:ext cx="247823" cy="270410"/>
      </dsp:txXfrm>
    </dsp:sp>
    <dsp:sp modelId="{30ABA06B-3C0B-4111-AA45-28D4BE49CEB2}">
      <dsp:nvSpPr>
        <dsp:cNvPr id="0" name=""/>
        <dsp:cNvSpPr/>
      </dsp:nvSpPr>
      <dsp:spPr>
        <a:xfrm>
          <a:off x="4648763" y="1178239"/>
          <a:ext cx="1335360" cy="1335360"/>
        </a:xfrm>
        <a:prstGeom prst="ellipse">
          <a:avLst/>
        </a:prstGeom>
        <a:solidFill>
          <a:schemeClr val="accent2">
            <a:shade val="80000"/>
            <a:hueOff val="153738"/>
            <a:satOff val="-13796"/>
            <a:lumOff val="960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latin typeface="+mn-lt"/>
              <a:cs typeface="Arial" panose="020B0604020202020204" pitchFamily="34" charset="0"/>
            </a:rPr>
            <a:t>Apply</a:t>
          </a:r>
          <a:endParaRPr lang="en-US" sz="1700" kern="1200" dirty="0">
            <a:latin typeface="+mn-lt"/>
            <a:cs typeface="Arial" panose="020B0604020202020204" pitchFamily="34" charset="0"/>
          </a:endParaRPr>
        </a:p>
      </dsp:txBody>
      <dsp:txXfrm>
        <a:off x="4844322" y="1373798"/>
        <a:ext cx="944242" cy="944242"/>
      </dsp:txXfrm>
    </dsp:sp>
    <dsp:sp modelId="{0C35D7DC-F010-4BDE-BC95-107B6C0E32FB}">
      <dsp:nvSpPr>
        <dsp:cNvPr id="0" name=""/>
        <dsp:cNvSpPr/>
      </dsp:nvSpPr>
      <dsp:spPr>
        <a:xfrm rot="6480000">
          <a:off x="4832988" y="2563697"/>
          <a:ext cx="354033" cy="450684"/>
        </a:xfrm>
        <a:prstGeom prst="rightArrow">
          <a:avLst>
            <a:gd name="adj1" fmla="val 60000"/>
            <a:gd name="adj2" fmla="val 50000"/>
          </a:avLst>
        </a:prstGeom>
        <a:solidFill>
          <a:schemeClr val="accent2">
            <a:shade val="90000"/>
            <a:hueOff val="153826"/>
            <a:satOff val="-13623"/>
            <a:lumOff val="921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n-lt"/>
            <a:cs typeface="Arial" panose="020B0604020202020204" pitchFamily="34" charset="0"/>
          </a:endParaRPr>
        </a:p>
      </dsp:txBody>
      <dsp:txXfrm rot="10800000">
        <a:off x="4902503" y="2603328"/>
        <a:ext cx="247823" cy="270410"/>
      </dsp:txXfrm>
    </dsp:sp>
    <dsp:sp modelId="{9D9CA4C5-4468-4888-AE83-D9ED7D59489A}">
      <dsp:nvSpPr>
        <dsp:cNvPr id="0" name=""/>
        <dsp:cNvSpPr/>
      </dsp:nvSpPr>
      <dsp:spPr>
        <a:xfrm>
          <a:off x="4029694" y="3083537"/>
          <a:ext cx="1335360" cy="1335360"/>
        </a:xfrm>
        <a:prstGeom prst="ellipse">
          <a:avLst/>
        </a:prstGeom>
        <a:solidFill>
          <a:schemeClr val="accent2">
            <a:shade val="80000"/>
            <a:hueOff val="307477"/>
            <a:satOff val="-27592"/>
            <a:lumOff val="1921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latin typeface="+mn-lt"/>
              <a:cs typeface="Arial" panose="020B0604020202020204" pitchFamily="34" charset="0"/>
            </a:rPr>
            <a:t>Reflect</a:t>
          </a:r>
          <a:endParaRPr lang="en-US" sz="1700" kern="1200" dirty="0">
            <a:latin typeface="+mn-lt"/>
            <a:cs typeface="Arial" panose="020B0604020202020204" pitchFamily="34" charset="0"/>
          </a:endParaRPr>
        </a:p>
      </dsp:txBody>
      <dsp:txXfrm>
        <a:off x="4225253" y="3279096"/>
        <a:ext cx="944242" cy="944242"/>
      </dsp:txXfrm>
    </dsp:sp>
    <dsp:sp modelId="{32F767D6-6645-48EC-924E-161E71584E3A}">
      <dsp:nvSpPr>
        <dsp:cNvPr id="0" name=""/>
        <dsp:cNvSpPr/>
      </dsp:nvSpPr>
      <dsp:spPr>
        <a:xfrm rot="10800000">
          <a:off x="3528702" y="3525875"/>
          <a:ext cx="354033" cy="450684"/>
        </a:xfrm>
        <a:prstGeom prst="rightArrow">
          <a:avLst>
            <a:gd name="adj1" fmla="val 60000"/>
            <a:gd name="adj2" fmla="val 50000"/>
          </a:avLst>
        </a:prstGeom>
        <a:solidFill>
          <a:schemeClr val="accent2">
            <a:shade val="90000"/>
            <a:hueOff val="307653"/>
            <a:satOff val="-27246"/>
            <a:lumOff val="1843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n-lt"/>
            <a:cs typeface="Arial" panose="020B0604020202020204" pitchFamily="34" charset="0"/>
          </a:endParaRPr>
        </a:p>
      </dsp:txBody>
      <dsp:txXfrm rot="10800000">
        <a:off x="3634912" y="3616012"/>
        <a:ext cx="247823" cy="270410"/>
      </dsp:txXfrm>
    </dsp:sp>
    <dsp:sp modelId="{5ED8989C-9A51-4872-AFDE-44FD7202F5E7}">
      <dsp:nvSpPr>
        <dsp:cNvPr id="0" name=""/>
        <dsp:cNvSpPr/>
      </dsp:nvSpPr>
      <dsp:spPr>
        <a:xfrm>
          <a:off x="2026345" y="3083537"/>
          <a:ext cx="1335360" cy="1335360"/>
        </a:xfrm>
        <a:prstGeom prst="ellipse">
          <a:avLst/>
        </a:prstGeom>
        <a:solidFill>
          <a:schemeClr val="accent2">
            <a:shade val="80000"/>
            <a:hueOff val="461215"/>
            <a:satOff val="-41388"/>
            <a:lumOff val="2882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latin typeface="+mn-lt"/>
              <a:cs typeface="Arial" panose="020B0604020202020204" pitchFamily="34" charset="0"/>
            </a:rPr>
            <a:t>Refine and Extend</a:t>
          </a:r>
          <a:endParaRPr lang="en-US" sz="1700" kern="1200" dirty="0">
            <a:latin typeface="+mn-lt"/>
            <a:cs typeface="Arial" panose="020B0604020202020204" pitchFamily="34" charset="0"/>
          </a:endParaRPr>
        </a:p>
      </dsp:txBody>
      <dsp:txXfrm>
        <a:off x="2221904" y="3279096"/>
        <a:ext cx="944242" cy="944242"/>
      </dsp:txXfrm>
    </dsp:sp>
    <dsp:sp modelId="{F6915EAB-3B2D-4F51-8996-4A7B03D9DF48}">
      <dsp:nvSpPr>
        <dsp:cNvPr id="0" name=""/>
        <dsp:cNvSpPr/>
      </dsp:nvSpPr>
      <dsp:spPr>
        <a:xfrm rot="15120000">
          <a:off x="2210570" y="2582756"/>
          <a:ext cx="354033" cy="450684"/>
        </a:xfrm>
        <a:prstGeom prst="rightArrow">
          <a:avLst>
            <a:gd name="adj1" fmla="val 60000"/>
            <a:gd name="adj2" fmla="val 50000"/>
          </a:avLst>
        </a:prstGeom>
        <a:solidFill>
          <a:schemeClr val="accent2">
            <a:shade val="90000"/>
            <a:hueOff val="461479"/>
            <a:satOff val="-40870"/>
            <a:lumOff val="2764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n-lt"/>
            <a:cs typeface="Arial" panose="020B0604020202020204" pitchFamily="34" charset="0"/>
          </a:endParaRPr>
        </a:p>
      </dsp:txBody>
      <dsp:txXfrm rot="10800000">
        <a:off x="2280085" y="2723399"/>
        <a:ext cx="247823" cy="270410"/>
      </dsp:txXfrm>
    </dsp:sp>
    <dsp:sp modelId="{1CA76708-C4CA-456F-9F8C-86CF9556E11C}">
      <dsp:nvSpPr>
        <dsp:cNvPr id="0" name=""/>
        <dsp:cNvSpPr/>
      </dsp:nvSpPr>
      <dsp:spPr>
        <a:xfrm>
          <a:off x="1407276" y="1178239"/>
          <a:ext cx="1335360" cy="1335360"/>
        </a:xfrm>
        <a:prstGeom prst="ellipse">
          <a:avLst/>
        </a:prstGeom>
        <a:solidFill>
          <a:schemeClr val="accent2">
            <a:shade val="80000"/>
            <a:hueOff val="614953"/>
            <a:satOff val="-55184"/>
            <a:lumOff val="3843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latin typeface="+mn-lt"/>
              <a:cs typeface="Arial" panose="020B0604020202020204" pitchFamily="34" charset="0"/>
            </a:rPr>
            <a:t>Evaluate</a:t>
          </a:r>
          <a:endParaRPr lang="en-US" sz="1700" kern="1200" dirty="0">
            <a:latin typeface="+mn-lt"/>
            <a:cs typeface="Arial" panose="020B0604020202020204" pitchFamily="34" charset="0"/>
          </a:endParaRPr>
        </a:p>
      </dsp:txBody>
      <dsp:txXfrm>
        <a:off x="1602835" y="1373798"/>
        <a:ext cx="944242" cy="944242"/>
      </dsp:txXfrm>
    </dsp:sp>
    <dsp:sp modelId="{D94AED7A-93D7-48B6-BDC3-99924155CC02}">
      <dsp:nvSpPr>
        <dsp:cNvPr id="0" name=""/>
        <dsp:cNvSpPr/>
      </dsp:nvSpPr>
      <dsp:spPr>
        <a:xfrm rot="19440000">
          <a:off x="2700205" y="1037697"/>
          <a:ext cx="354033" cy="450684"/>
        </a:xfrm>
        <a:prstGeom prst="rightArrow">
          <a:avLst>
            <a:gd name="adj1" fmla="val 60000"/>
            <a:gd name="adj2" fmla="val 50000"/>
          </a:avLst>
        </a:prstGeom>
        <a:solidFill>
          <a:schemeClr val="accent2">
            <a:shade val="90000"/>
            <a:hueOff val="615306"/>
            <a:satOff val="-54493"/>
            <a:lumOff val="3686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n-lt"/>
            <a:cs typeface="Arial" panose="020B0604020202020204" pitchFamily="34" charset="0"/>
          </a:endParaRPr>
        </a:p>
      </dsp:txBody>
      <dsp:txXfrm>
        <a:off x="2710347" y="1159048"/>
        <a:ext cx="247823" cy="2704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22091B-1D2A-4958-877D-3921416245AB}">
      <dsp:nvSpPr>
        <dsp:cNvPr id="0" name=""/>
        <dsp:cNvSpPr/>
      </dsp:nvSpPr>
      <dsp:spPr>
        <a:xfrm>
          <a:off x="0" y="0"/>
          <a:ext cx="4541520" cy="955548"/>
        </a:xfrm>
        <a:prstGeom prst="roundRect">
          <a:avLst>
            <a:gd name="adj" fmla="val 10000"/>
          </a:avLst>
        </a:prstGeom>
        <a:solidFill>
          <a:schemeClr val="accent2">
            <a:shade val="8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Unconscious Incompetence (Start)</a:t>
          </a:r>
          <a:endParaRPr lang="en-US" sz="2300" b="1" kern="1200" dirty="0"/>
        </a:p>
      </dsp:txBody>
      <dsp:txXfrm>
        <a:off x="27987" y="27987"/>
        <a:ext cx="3429665" cy="899574"/>
      </dsp:txXfrm>
    </dsp:sp>
    <dsp:sp modelId="{CC97AF1B-90A9-4AF2-AD18-4D2B1FBF39D2}">
      <dsp:nvSpPr>
        <dsp:cNvPr id="0" name=""/>
        <dsp:cNvSpPr/>
      </dsp:nvSpPr>
      <dsp:spPr>
        <a:xfrm>
          <a:off x="380352" y="1129284"/>
          <a:ext cx="4541520" cy="955548"/>
        </a:xfrm>
        <a:prstGeom prst="roundRect">
          <a:avLst>
            <a:gd name="adj" fmla="val 10000"/>
          </a:avLst>
        </a:prstGeom>
        <a:solidFill>
          <a:schemeClr val="accent2">
            <a:shade val="80000"/>
            <a:hueOff val="204984"/>
            <a:satOff val="-18395"/>
            <a:lumOff val="1281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Conscious Incompetence</a:t>
          </a:r>
          <a:endParaRPr lang="en-US" sz="2300" b="1" kern="1200" dirty="0"/>
        </a:p>
      </dsp:txBody>
      <dsp:txXfrm>
        <a:off x="408339" y="1157271"/>
        <a:ext cx="3484087" cy="899574"/>
      </dsp:txXfrm>
    </dsp:sp>
    <dsp:sp modelId="{FB6C88CB-766C-402D-820E-2F08C7706E11}">
      <dsp:nvSpPr>
        <dsp:cNvPr id="0" name=""/>
        <dsp:cNvSpPr/>
      </dsp:nvSpPr>
      <dsp:spPr>
        <a:xfrm>
          <a:off x="755027" y="2258568"/>
          <a:ext cx="4541520" cy="955548"/>
        </a:xfrm>
        <a:prstGeom prst="roundRect">
          <a:avLst>
            <a:gd name="adj" fmla="val 10000"/>
          </a:avLst>
        </a:prstGeom>
        <a:solidFill>
          <a:schemeClr val="accent2">
            <a:shade val="80000"/>
            <a:hueOff val="409969"/>
            <a:satOff val="-36789"/>
            <a:lumOff val="2562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Conscious Competence</a:t>
          </a:r>
          <a:endParaRPr lang="en-US" sz="2300" b="1" kern="1200" dirty="0"/>
        </a:p>
      </dsp:txBody>
      <dsp:txXfrm>
        <a:off x="783014" y="2286555"/>
        <a:ext cx="3489764" cy="899574"/>
      </dsp:txXfrm>
    </dsp:sp>
    <dsp:sp modelId="{F2DBE672-3CF3-4B9B-9359-041E6F5356EC}">
      <dsp:nvSpPr>
        <dsp:cNvPr id="0" name=""/>
        <dsp:cNvSpPr/>
      </dsp:nvSpPr>
      <dsp:spPr>
        <a:xfrm>
          <a:off x="1135379" y="3387852"/>
          <a:ext cx="4541520" cy="955548"/>
        </a:xfrm>
        <a:prstGeom prst="roundRect">
          <a:avLst>
            <a:gd name="adj" fmla="val 10000"/>
          </a:avLst>
        </a:prstGeom>
        <a:solidFill>
          <a:schemeClr val="accent2">
            <a:shade val="80000"/>
            <a:hueOff val="614953"/>
            <a:satOff val="-55184"/>
            <a:lumOff val="3843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b="1" kern="1200" dirty="0" smtClean="0"/>
            <a:t>Unconscious Competence (Goal)</a:t>
          </a:r>
          <a:endParaRPr lang="en-US" sz="2300" b="1" kern="1200" dirty="0"/>
        </a:p>
      </dsp:txBody>
      <dsp:txXfrm>
        <a:off x="1163366" y="3415839"/>
        <a:ext cx="3484087" cy="899574"/>
      </dsp:txXfrm>
    </dsp:sp>
    <dsp:sp modelId="{22477341-0587-4C09-87AA-9840399F4BCB}">
      <dsp:nvSpPr>
        <dsp:cNvPr id="0" name=""/>
        <dsp:cNvSpPr/>
      </dsp:nvSpPr>
      <dsp:spPr>
        <a:xfrm>
          <a:off x="3920413" y="731862"/>
          <a:ext cx="621106" cy="621106"/>
        </a:xfrm>
        <a:prstGeom prst="downArrow">
          <a:avLst>
            <a:gd name="adj1" fmla="val 55000"/>
            <a:gd name="adj2" fmla="val 45000"/>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US" sz="2500" kern="1200"/>
        </a:p>
      </dsp:txBody>
      <dsp:txXfrm>
        <a:off x="4060162" y="731862"/>
        <a:ext cx="341608" cy="467382"/>
      </dsp:txXfrm>
    </dsp:sp>
    <dsp:sp modelId="{91AC19D2-E692-4F18-A104-5229DE2D9E40}">
      <dsp:nvSpPr>
        <dsp:cNvPr id="0" name=""/>
        <dsp:cNvSpPr/>
      </dsp:nvSpPr>
      <dsp:spPr>
        <a:xfrm>
          <a:off x="4300766" y="1861146"/>
          <a:ext cx="621106" cy="621106"/>
        </a:xfrm>
        <a:prstGeom prst="downArrow">
          <a:avLst>
            <a:gd name="adj1" fmla="val 55000"/>
            <a:gd name="adj2" fmla="val 45000"/>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US" sz="2500" kern="1200"/>
        </a:p>
      </dsp:txBody>
      <dsp:txXfrm>
        <a:off x="4440515" y="1861146"/>
        <a:ext cx="341608" cy="467382"/>
      </dsp:txXfrm>
    </dsp:sp>
    <dsp:sp modelId="{6B4BE4E5-D1FB-42C2-A3C5-DCC4331F3782}">
      <dsp:nvSpPr>
        <dsp:cNvPr id="0" name=""/>
        <dsp:cNvSpPr/>
      </dsp:nvSpPr>
      <dsp:spPr>
        <a:xfrm>
          <a:off x="4675441" y="2990430"/>
          <a:ext cx="621106" cy="621106"/>
        </a:xfrm>
        <a:prstGeom prst="downArrow">
          <a:avLst>
            <a:gd name="adj1" fmla="val 55000"/>
            <a:gd name="adj2" fmla="val 45000"/>
          </a:avLst>
        </a:prstGeom>
        <a:solidFill>
          <a:schemeClr val="accent2">
            <a:alpha val="90000"/>
            <a:tint val="40000"/>
            <a:hueOff val="0"/>
            <a:satOff val="0"/>
            <a:lumOff val="0"/>
            <a:alphaOff val="0"/>
          </a:schemeClr>
        </a:solidFill>
        <a:ln w="1587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n-US" sz="2500" kern="1200"/>
        </a:p>
      </dsp:txBody>
      <dsp:txXfrm>
        <a:off x="4815190" y="2990430"/>
        <a:ext cx="341608" cy="4673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458C04-58F0-8640-931E-70537823F5FF}">
      <dsp:nvSpPr>
        <dsp:cNvPr id="0" name=""/>
        <dsp:cNvSpPr/>
      </dsp:nvSpPr>
      <dsp:spPr>
        <a:xfrm>
          <a:off x="3034308" y="1106290"/>
          <a:ext cx="2313382" cy="2313382"/>
        </a:xfrm>
        <a:prstGeom prst="ellipse">
          <a:avLst/>
        </a:prstGeom>
        <a:solidFill>
          <a:schemeClr val="accent1">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Literacy Skills for Mathematics</a:t>
          </a:r>
          <a:endParaRPr lang="en-US" sz="20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3373095" y="1445077"/>
        <a:ext cx="1635808" cy="1635808"/>
      </dsp:txXfrm>
    </dsp:sp>
    <dsp:sp modelId="{5608C258-D964-4B41-8038-702C47F5C1E2}">
      <dsp:nvSpPr>
        <dsp:cNvPr id="0" name=""/>
        <dsp:cNvSpPr/>
      </dsp:nvSpPr>
      <dsp:spPr>
        <a:xfrm rot="1095723">
          <a:off x="2521930" y="1520518"/>
          <a:ext cx="647129" cy="404243"/>
        </a:xfrm>
        <a:prstGeom prst="rightArrow">
          <a:avLst>
            <a:gd name="adj1" fmla="val 60000"/>
            <a:gd name="adj2" fmla="val 50000"/>
          </a:avLst>
        </a:prstGeom>
        <a:solidFill>
          <a:schemeClr val="tx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2524984" y="1582366"/>
        <a:ext cx="525856" cy="242545"/>
      </dsp:txXfrm>
    </dsp:sp>
    <dsp:sp modelId="{700AD95B-0D76-0E41-86F0-66E4B3BB5A86}">
      <dsp:nvSpPr>
        <dsp:cNvPr id="0" name=""/>
        <dsp:cNvSpPr/>
      </dsp:nvSpPr>
      <dsp:spPr>
        <a:xfrm>
          <a:off x="618768" y="226959"/>
          <a:ext cx="2010158" cy="2010158"/>
        </a:xfrm>
        <a:prstGeom prst="ellipse">
          <a:avLst/>
        </a:prstGeom>
        <a:solidFill>
          <a:schemeClr val="accent5">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Reading</a:t>
          </a:r>
          <a:endParaRPr lang="en-US" sz="20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dsp:txBody>
      <dsp:txXfrm>
        <a:off x="913149" y="521340"/>
        <a:ext cx="1421396" cy="1421396"/>
      </dsp:txXfrm>
    </dsp:sp>
    <dsp:sp modelId="{63CF676A-70B3-B440-AE8D-74825984A2FA}">
      <dsp:nvSpPr>
        <dsp:cNvPr id="0" name=""/>
        <dsp:cNvSpPr/>
      </dsp:nvSpPr>
      <dsp:spPr>
        <a:xfrm rot="9274886">
          <a:off x="5179217" y="1517189"/>
          <a:ext cx="796881" cy="404243"/>
        </a:xfrm>
        <a:prstGeom prst="rightArrow">
          <a:avLst>
            <a:gd name="adj1" fmla="val 60000"/>
            <a:gd name="adj2" fmla="val 50000"/>
          </a:avLst>
        </a:prstGeom>
        <a:solidFill>
          <a:schemeClr val="tx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5294620" y="1572011"/>
        <a:ext cx="675608" cy="242545"/>
      </dsp:txXfrm>
    </dsp:sp>
    <dsp:sp modelId="{D5CED295-74C8-D045-AC2B-7DF616A62111}">
      <dsp:nvSpPr>
        <dsp:cNvPr id="0" name=""/>
        <dsp:cNvSpPr/>
      </dsp:nvSpPr>
      <dsp:spPr>
        <a:xfrm>
          <a:off x="5837249" y="218390"/>
          <a:ext cx="2010158" cy="2010158"/>
        </a:xfrm>
        <a:prstGeom prst="ellipse">
          <a:avLst/>
        </a:prstGeom>
        <a:solidFill>
          <a:schemeClr val="accent2">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Speaking &amp; Listening</a:t>
          </a:r>
          <a:endParaRPr lang="en-US" sz="20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6131630" y="512771"/>
        <a:ext cx="1421396" cy="1421396"/>
      </dsp:txXfrm>
    </dsp:sp>
    <dsp:sp modelId="{2959675D-4030-4847-B235-E8505A0A0BE9}">
      <dsp:nvSpPr>
        <dsp:cNvPr id="0" name=""/>
        <dsp:cNvSpPr/>
      </dsp:nvSpPr>
      <dsp:spPr>
        <a:xfrm rot="12476660">
          <a:off x="5191024" y="2673417"/>
          <a:ext cx="741015" cy="404243"/>
        </a:xfrm>
        <a:prstGeom prst="rightArrow">
          <a:avLst>
            <a:gd name="adj1" fmla="val 60000"/>
            <a:gd name="adj2" fmla="val 50000"/>
          </a:avLst>
        </a:prstGeom>
        <a:solidFill>
          <a:schemeClr val="tx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5305227" y="2782681"/>
        <a:ext cx="619742" cy="242545"/>
      </dsp:txXfrm>
    </dsp:sp>
    <dsp:sp modelId="{DFC25F2E-57E8-AC4D-B3D3-83D8C54632D1}">
      <dsp:nvSpPr>
        <dsp:cNvPr id="0" name=""/>
        <dsp:cNvSpPr/>
      </dsp:nvSpPr>
      <dsp:spPr>
        <a:xfrm>
          <a:off x="5808022" y="2429847"/>
          <a:ext cx="2010158" cy="2010158"/>
        </a:xfrm>
        <a:prstGeom prst="ellipse">
          <a:avLst/>
        </a:prstGeom>
        <a:solidFill>
          <a:schemeClr val="accent4">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latin typeface="Open Sans" panose="020B0606030504020204" pitchFamily="34" charset="0"/>
              <a:ea typeface="Open Sans" panose="020B0606030504020204" pitchFamily="34" charset="0"/>
              <a:cs typeface="Open Sans" panose="020B0606030504020204" pitchFamily="34" charset="0"/>
            </a:rPr>
            <a:t>Vocabulary</a:t>
          </a:r>
          <a:endParaRPr lang="en-US" sz="20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sp:txBody>
      <dsp:txXfrm>
        <a:off x="6102403" y="2724228"/>
        <a:ext cx="1421396" cy="1421396"/>
      </dsp:txXfrm>
    </dsp:sp>
    <dsp:sp modelId="{990862AA-5B6F-714F-9ECF-973F0B80364A}">
      <dsp:nvSpPr>
        <dsp:cNvPr id="0" name=""/>
        <dsp:cNvSpPr/>
      </dsp:nvSpPr>
      <dsp:spPr>
        <a:xfrm rot="19978151">
          <a:off x="2539415" y="2690031"/>
          <a:ext cx="666029" cy="404243"/>
        </a:xfrm>
        <a:prstGeom prst="rightArrow">
          <a:avLst>
            <a:gd name="adj1" fmla="val 60000"/>
            <a:gd name="adj2" fmla="val 50000"/>
          </a:avLst>
        </a:prstGeom>
        <a:solidFill>
          <a:schemeClr val="tx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2546039" y="2798437"/>
        <a:ext cx="544756" cy="242545"/>
      </dsp:txXfrm>
    </dsp:sp>
    <dsp:sp modelId="{5B4289CA-A685-894E-B4D2-48AAE5D80FBF}">
      <dsp:nvSpPr>
        <dsp:cNvPr id="0" name=""/>
        <dsp:cNvSpPr/>
      </dsp:nvSpPr>
      <dsp:spPr>
        <a:xfrm>
          <a:off x="668626" y="2459059"/>
          <a:ext cx="2010158" cy="2010158"/>
        </a:xfrm>
        <a:prstGeom prst="ellipse">
          <a:avLst/>
        </a:prstGeom>
        <a:solidFill>
          <a:schemeClr val="accent3">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Writing</a:t>
          </a:r>
          <a:endParaRPr lang="en-US" sz="200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dsp:txBody>
      <dsp:txXfrm>
        <a:off x="963007" y="2753440"/>
        <a:ext cx="1421396" cy="14213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8F7048-32C2-42C4-B107-C50CF03DAFF8}">
      <dsp:nvSpPr>
        <dsp:cNvPr id="0" name=""/>
        <dsp:cNvSpPr/>
      </dsp:nvSpPr>
      <dsp:spPr>
        <a:xfrm>
          <a:off x="0" y="147900"/>
          <a:ext cx="8382000" cy="669240"/>
        </a:xfrm>
        <a:prstGeom prst="roundRect">
          <a:avLst/>
        </a:prstGeom>
        <a:solidFill>
          <a:schemeClr val="tx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Fall 2016</a:t>
          </a:r>
          <a:endParaRPr lang="en-US" sz="2600" kern="1200" dirty="0"/>
        </a:p>
      </dsp:txBody>
      <dsp:txXfrm>
        <a:off x="32670" y="180570"/>
        <a:ext cx="8316660" cy="603900"/>
      </dsp:txXfrm>
    </dsp:sp>
    <dsp:sp modelId="{A9190C41-6DD1-4E04-8677-1563C6310EBD}">
      <dsp:nvSpPr>
        <dsp:cNvPr id="0" name=""/>
        <dsp:cNvSpPr/>
      </dsp:nvSpPr>
      <dsp:spPr>
        <a:xfrm>
          <a:off x="0" y="817140"/>
          <a:ext cx="8382000" cy="1695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solidFill>
                <a:schemeClr val="accent1"/>
              </a:solidFill>
            </a:rPr>
            <a:t>The department shared initial </a:t>
          </a:r>
          <a:r>
            <a:rPr lang="en-US" sz="2000" b="0" kern="1200" dirty="0" smtClean="0">
              <a:solidFill>
                <a:schemeClr val="accent1"/>
              </a:solidFill>
            </a:rPr>
            <a:t>training plans </a:t>
          </a:r>
          <a:r>
            <a:rPr lang="en-US" sz="2000" kern="1200" dirty="0" smtClean="0">
              <a:solidFill>
                <a:schemeClr val="accent1"/>
              </a:solidFill>
            </a:rPr>
            <a:t>with superintendents (September – Superintendents’ Study Council Conference) and school leaders (October – LEAD Conference).</a:t>
          </a:r>
          <a:endParaRPr lang="en-US" sz="2000" kern="1200" dirty="0">
            <a:solidFill>
              <a:schemeClr val="accent1"/>
            </a:solidFill>
          </a:endParaRPr>
        </a:p>
        <a:p>
          <a:pPr marL="228600" lvl="1" indent="-228600" algn="l" defTabSz="889000">
            <a:lnSpc>
              <a:spcPct val="90000"/>
            </a:lnSpc>
            <a:spcBef>
              <a:spcPct val="0"/>
            </a:spcBef>
            <a:spcAft>
              <a:spcPct val="20000"/>
            </a:spcAft>
            <a:buChar char="••"/>
          </a:pPr>
          <a:r>
            <a:rPr lang="en-US" sz="2000" kern="1200" dirty="0" smtClean="0">
              <a:solidFill>
                <a:schemeClr val="accent1"/>
              </a:solidFill>
            </a:rPr>
            <a:t>The department contracted with expert educators to develop summer educator training content.</a:t>
          </a:r>
          <a:endParaRPr lang="en-US" sz="2000" kern="1200" dirty="0">
            <a:solidFill>
              <a:schemeClr val="accent1"/>
            </a:solidFill>
          </a:endParaRPr>
        </a:p>
      </dsp:txBody>
      <dsp:txXfrm>
        <a:off x="0" y="817140"/>
        <a:ext cx="8382000" cy="1695330"/>
      </dsp:txXfrm>
    </dsp:sp>
    <dsp:sp modelId="{1F8DC496-940B-41B8-A295-C81E18CF89D2}">
      <dsp:nvSpPr>
        <dsp:cNvPr id="0" name=""/>
        <dsp:cNvSpPr/>
      </dsp:nvSpPr>
      <dsp:spPr>
        <a:xfrm>
          <a:off x="0" y="2512470"/>
          <a:ext cx="8382000" cy="669240"/>
        </a:xfrm>
        <a:prstGeom prst="roundRect">
          <a:avLst/>
        </a:prstGeom>
        <a:solidFill>
          <a:schemeClr val="tx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January and March 2017</a:t>
          </a:r>
          <a:endParaRPr lang="en-US" sz="2600" kern="1200" dirty="0"/>
        </a:p>
      </dsp:txBody>
      <dsp:txXfrm>
        <a:off x="32670" y="2545140"/>
        <a:ext cx="8316660" cy="603900"/>
      </dsp:txXfrm>
    </dsp:sp>
    <dsp:sp modelId="{21B69918-34C7-4F0A-974E-59097904A97D}">
      <dsp:nvSpPr>
        <dsp:cNvPr id="0" name=""/>
        <dsp:cNvSpPr/>
      </dsp:nvSpPr>
      <dsp:spPr>
        <a:xfrm>
          <a:off x="0" y="3181710"/>
          <a:ext cx="8382000" cy="13185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smtClean="0">
              <a:solidFill>
                <a:schemeClr val="accent1"/>
              </a:solidFill>
            </a:rPr>
            <a:t>District team </a:t>
          </a:r>
          <a:r>
            <a:rPr lang="en-US" sz="2000" b="0" kern="1200" dirty="0" smtClean="0">
              <a:solidFill>
                <a:schemeClr val="accent1"/>
              </a:solidFill>
            </a:rPr>
            <a:t>trainings</a:t>
          </a:r>
          <a:r>
            <a:rPr lang="en-US" sz="2000" kern="1200" dirty="0" smtClean="0">
              <a:solidFill>
                <a:schemeClr val="accent1"/>
              </a:solidFill>
            </a:rPr>
            <a:t> designed to equip districts with necessary information to assess current systems and structures and to develop a training plan for educators on revised Tennessee Academic Standards.</a:t>
          </a:r>
          <a:endParaRPr lang="en-US" sz="2000" kern="1200" dirty="0">
            <a:solidFill>
              <a:schemeClr val="accent1"/>
            </a:solidFill>
          </a:endParaRPr>
        </a:p>
      </dsp:txBody>
      <dsp:txXfrm>
        <a:off x="0" y="3181710"/>
        <a:ext cx="8382000" cy="13185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52593-34A3-4240-B357-0BF277C7008B}">
      <dsp:nvSpPr>
        <dsp:cNvPr id="0" name=""/>
        <dsp:cNvSpPr/>
      </dsp:nvSpPr>
      <dsp:spPr>
        <a:xfrm>
          <a:off x="0" y="152397"/>
          <a:ext cx="8382000" cy="709616"/>
        </a:xfrm>
        <a:prstGeom prst="roundRect">
          <a:avLst/>
        </a:prstGeom>
        <a:solidFill>
          <a:schemeClr val="tx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March/April 2017</a:t>
          </a:r>
          <a:endParaRPr lang="en-US" sz="2700" kern="1200" dirty="0"/>
        </a:p>
      </dsp:txBody>
      <dsp:txXfrm>
        <a:off x="34641" y="187038"/>
        <a:ext cx="8312718" cy="640334"/>
      </dsp:txXfrm>
    </dsp:sp>
    <dsp:sp modelId="{7C789F98-3395-4092-9799-55605E0F9A34}">
      <dsp:nvSpPr>
        <dsp:cNvPr id="0" name=""/>
        <dsp:cNvSpPr/>
      </dsp:nvSpPr>
      <dsp:spPr>
        <a:xfrm>
          <a:off x="0" y="990598"/>
          <a:ext cx="8382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26670" rIns="149352" bIns="26670" numCol="1" spcCol="1270" anchor="t" anchorCtr="0">
          <a:noAutofit/>
        </a:bodyPr>
        <a:lstStyle/>
        <a:p>
          <a:pPr marL="228600" lvl="1" indent="-228600" algn="l" defTabSz="933450">
            <a:lnSpc>
              <a:spcPct val="90000"/>
            </a:lnSpc>
            <a:spcBef>
              <a:spcPct val="0"/>
            </a:spcBef>
            <a:spcAft>
              <a:spcPct val="20000"/>
            </a:spcAft>
            <a:buChar char="••"/>
          </a:pPr>
          <a:r>
            <a:rPr lang="en-US" sz="2100" kern="1200" dirty="0" smtClean="0">
              <a:solidFill>
                <a:schemeClr val="accent1"/>
              </a:solidFill>
            </a:rPr>
            <a:t>Training for </a:t>
          </a:r>
          <a:r>
            <a:rPr lang="en-US" sz="2100" b="1" kern="1200" dirty="0" smtClean="0">
              <a:solidFill>
                <a:schemeClr val="accent1"/>
              </a:solidFill>
            </a:rPr>
            <a:t>school leaders </a:t>
          </a:r>
          <a:r>
            <a:rPr lang="en-US" sz="2100" kern="1200" dirty="0" smtClean="0">
              <a:solidFill>
                <a:schemeClr val="accent1"/>
              </a:solidFill>
            </a:rPr>
            <a:t>on curriculum and standard alignment through Integrated Leadership Course</a:t>
          </a:r>
          <a:endParaRPr lang="en-US" sz="2100" kern="1200" dirty="0">
            <a:solidFill>
              <a:schemeClr val="accent1"/>
            </a:solidFill>
          </a:endParaRPr>
        </a:p>
      </dsp:txBody>
      <dsp:txXfrm>
        <a:off x="0" y="990598"/>
        <a:ext cx="8382000" cy="1076400"/>
      </dsp:txXfrm>
    </dsp:sp>
    <dsp:sp modelId="{390E37FF-5132-4471-BCD6-BB227291DC69}">
      <dsp:nvSpPr>
        <dsp:cNvPr id="0" name=""/>
        <dsp:cNvSpPr/>
      </dsp:nvSpPr>
      <dsp:spPr>
        <a:xfrm>
          <a:off x="0" y="2305509"/>
          <a:ext cx="8382000" cy="757475"/>
        </a:xfrm>
        <a:prstGeom prst="roundRect">
          <a:avLst/>
        </a:prstGeom>
        <a:solidFill>
          <a:schemeClr val="tx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June 2017</a:t>
          </a:r>
          <a:endParaRPr lang="en-US" sz="2700" kern="1200" dirty="0"/>
        </a:p>
      </dsp:txBody>
      <dsp:txXfrm>
        <a:off x="36977" y="2342486"/>
        <a:ext cx="8308046" cy="683521"/>
      </dsp:txXfrm>
    </dsp:sp>
    <dsp:sp modelId="{473DD960-AF4A-4E39-B71E-21231DA36506}">
      <dsp:nvSpPr>
        <dsp:cNvPr id="0" name=""/>
        <dsp:cNvSpPr/>
      </dsp:nvSpPr>
      <dsp:spPr>
        <a:xfrm>
          <a:off x="0" y="3124201"/>
          <a:ext cx="8382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26670" rIns="149352" bIns="26670" numCol="1" spcCol="1270" anchor="t" anchorCtr="0">
          <a:noAutofit/>
        </a:bodyPr>
        <a:lstStyle/>
        <a:p>
          <a:pPr marL="228600" lvl="1" indent="-228600" algn="l" defTabSz="933450">
            <a:lnSpc>
              <a:spcPct val="90000"/>
            </a:lnSpc>
            <a:spcBef>
              <a:spcPct val="0"/>
            </a:spcBef>
            <a:spcAft>
              <a:spcPct val="20000"/>
            </a:spcAft>
            <a:buChar char="••"/>
          </a:pPr>
          <a:r>
            <a:rPr lang="en-US" sz="2100" kern="1200" dirty="0" smtClean="0">
              <a:solidFill>
                <a:schemeClr val="accent1"/>
              </a:solidFill>
            </a:rPr>
            <a:t>Two-day trainings for </a:t>
          </a:r>
          <a:r>
            <a:rPr lang="en-US" sz="2100" b="1" kern="1200" dirty="0" smtClean="0">
              <a:solidFill>
                <a:schemeClr val="accent1"/>
              </a:solidFill>
            </a:rPr>
            <a:t>teachers</a:t>
          </a:r>
          <a:r>
            <a:rPr lang="en-US" sz="2100" kern="1200" dirty="0" smtClean="0">
              <a:solidFill>
                <a:schemeClr val="accent1"/>
              </a:solidFill>
            </a:rPr>
            <a:t> to deepen understanding of instructional shifts and changes in academic expectations, and to evaluate instructional materials for alignment</a:t>
          </a:r>
          <a:endParaRPr lang="en-US" sz="2100" kern="1200" dirty="0">
            <a:solidFill>
              <a:schemeClr val="accent1"/>
            </a:solidFill>
          </a:endParaRPr>
        </a:p>
      </dsp:txBody>
      <dsp:txXfrm>
        <a:off x="0" y="3124201"/>
        <a:ext cx="8382000" cy="10764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1163" y="983812"/>
          <a:ext cx="1611475" cy="80573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State</a:t>
          </a:r>
        </a:p>
      </dsp:txBody>
      <dsp:txXfrm>
        <a:off x="24762" y="1007411"/>
        <a:ext cx="1564277" cy="758539"/>
      </dsp:txXfrm>
    </dsp:sp>
    <dsp:sp modelId="{EC9C0E63-577E-4376-BC8B-314CE933B4A4}">
      <dsp:nvSpPr>
        <dsp:cNvPr id="0" name=""/>
        <dsp:cNvSpPr/>
      </dsp:nvSpPr>
      <dsp:spPr>
        <a:xfrm>
          <a:off x="1612639" y="1360534"/>
          <a:ext cx="644590" cy="52294"/>
        </a:xfrm>
        <a:custGeom>
          <a:avLst/>
          <a:gdLst/>
          <a:ahLst/>
          <a:cxnLst/>
          <a:rect l="0" t="0" r="0" b="0"/>
          <a:pathLst>
            <a:path>
              <a:moveTo>
                <a:pt x="0" y="26147"/>
              </a:moveTo>
              <a:lnTo>
                <a:pt x="644590" y="26147"/>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918819" y="1370566"/>
        <a:ext cx="32229" cy="32229"/>
      </dsp:txXfrm>
    </dsp:sp>
    <dsp:sp modelId="{3D4C448A-F3C7-4F27-8276-2C74FCE3AFF1}">
      <dsp:nvSpPr>
        <dsp:cNvPr id="0" name=""/>
        <dsp:cNvSpPr/>
      </dsp:nvSpPr>
      <dsp:spPr>
        <a:xfrm>
          <a:off x="2257229" y="983812"/>
          <a:ext cx="1611475" cy="80573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Districts</a:t>
          </a:r>
        </a:p>
      </dsp:txBody>
      <dsp:txXfrm>
        <a:off x="2280828" y="1007411"/>
        <a:ext cx="1564277" cy="758539"/>
      </dsp:txXfrm>
    </dsp:sp>
    <dsp:sp modelId="{DDEB791D-03F6-4E65-A245-C9311ECAF5AA}">
      <dsp:nvSpPr>
        <dsp:cNvPr id="0" name=""/>
        <dsp:cNvSpPr/>
      </dsp:nvSpPr>
      <dsp:spPr>
        <a:xfrm>
          <a:off x="3868704" y="1360534"/>
          <a:ext cx="644590" cy="52294"/>
        </a:xfrm>
        <a:custGeom>
          <a:avLst/>
          <a:gdLst/>
          <a:ahLst/>
          <a:cxnLst/>
          <a:rect l="0" t="0" r="0" b="0"/>
          <a:pathLst>
            <a:path>
              <a:moveTo>
                <a:pt x="0" y="26147"/>
              </a:moveTo>
              <a:lnTo>
                <a:pt x="644590" y="26147"/>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74885" y="1370566"/>
        <a:ext cx="32229" cy="32229"/>
      </dsp:txXfrm>
    </dsp:sp>
    <dsp:sp modelId="{65F5220B-5EBA-4D62-8947-0D70AA7350A3}">
      <dsp:nvSpPr>
        <dsp:cNvPr id="0" name=""/>
        <dsp:cNvSpPr/>
      </dsp:nvSpPr>
      <dsp:spPr>
        <a:xfrm>
          <a:off x="4513295" y="983812"/>
          <a:ext cx="1611475" cy="805737"/>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a:t>School Leaders</a:t>
          </a:r>
        </a:p>
      </dsp:txBody>
      <dsp:txXfrm>
        <a:off x="4536894" y="1007411"/>
        <a:ext cx="1564277" cy="758539"/>
      </dsp:txXfrm>
    </dsp:sp>
    <dsp:sp modelId="{446B9A25-7EB0-412A-8ECB-057207B9E4A1}">
      <dsp:nvSpPr>
        <dsp:cNvPr id="0" name=""/>
        <dsp:cNvSpPr/>
      </dsp:nvSpPr>
      <dsp:spPr>
        <a:xfrm>
          <a:off x="6124770" y="1360534"/>
          <a:ext cx="644590" cy="52294"/>
        </a:xfrm>
        <a:custGeom>
          <a:avLst/>
          <a:gdLst/>
          <a:ahLst/>
          <a:cxnLst/>
          <a:rect l="0" t="0" r="0" b="0"/>
          <a:pathLst>
            <a:path>
              <a:moveTo>
                <a:pt x="0" y="26147"/>
              </a:moveTo>
              <a:lnTo>
                <a:pt x="644590" y="26147"/>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430951" y="1370566"/>
        <a:ext cx="32229" cy="32229"/>
      </dsp:txXfrm>
    </dsp:sp>
    <dsp:sp modelId="{ABCB7F20-F0B3-4261-9222-19BFB6560E13}">
      <dsp:nvSpPr>
        <dsp:cNvPr id="0" name=""/>
        <dsp:cNvSpPr/>
      </dsp:nvSpPr>
      <dsp:spPr>
        <a:xfrm>
          <a:off x="6769360" y="983812"/>
          <a:ext cx="1611475" cy="80573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Teachers</a:t>
          </a:r>
        </a:p>
      </dsp:txBody>
      <dsp:txXfrm>
        <a:off x="6792959" y="1007411"/>
        <a:ext cx="1564277" cy="75853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5237" y="1107636"/>
          <a:ext cx="2182980" cy="109149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State</a:t>
          </a:r>
        </a:p>
      </dsp:txBody>
      <dsp:txXfrm>
        <a:off x="37206" y="1139605"/>
        <a:ext cx="2119042" cy="1027552"/>
      </dsp:txXfrm>
    </dsp:sp>
    <dsp:sp modelId="{EC9C0E63-577E-4376-BC8B-314CE933B4A4}">
      <dsp:nvSpPr>
        <dsp:cNvPr id="0" name=""/>
        <dsp:cNvSpPr/>
      </dsp:nvSpPr>
      <dsp:spPr>
        <a:xfrm>
          <a:off x="2188217" y="1623674"/>
          <a:ext cx="873192" cy="59414"/>
        </a:xfrm>
        <a:custGeom>
          <a:avLst/>
          <a:gdLst/>
          <a:ahLst/>
          <a:cxnLst/>
          <a:rect l="0" t="0" r="0" b="0"/>
          <a:pathLst>
            <a:path>
              <a:moveTo>
                <a:pt x="0" y="29707"/>
              </a:moveTo>
              <a:lnTo>
                <a:pt x="873192" y="29707"/>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02984" y="1631551"/>
        <a:ext cx="43659" cy="43659"/>
      </dsp:txXfrm>
    </dsp:sp>
    <dsp:sp modelId="{3D4C448A-F3C7-4F27-8276-2C74FCE3AFF1}">
      <dsp:nvSpPr>
        <dsp:cNvPr id="0" name=""/>
        <dsp:cNvSpPr/>
      </dsp:nvSpPr>
      <dsp:spPr>
        <a:xfrm>
          <a:off x="3061409" y="1107636"/>
          <a:ext cx="2182980" cy="1091490"/>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Districts</a:t>
          </a:r>
        </a:p>
      </dsp:txBody>
      <dsp:txXfrm>
        <a:off x="3093378" y="1139605"/>
        <a:ext cx="2119042" cy="1027552"/>
      </dsp:txXfrm>
    </dsp:sp>
    <dsp:sp modelId="{DDEB791D-03F6-4E65-A245-C9311ECAF5AA}">
      <dsp:nvSpPr>
        <dsp:cNvPr id="0" name=""/>
        <dsp:cNvSpPr/>
      </dsp:nvSpPr>
      <dsp:spPr>
        <a:xfrm rot="19457599">
          <a:off x="5143316" y="1309871"/>
          <a:ext cx="1075339" cy="59414"/>
        </a:xfrm>
        <a:custGeom>
          <a:avLst/>
          <a:gdLst/>
          <a:ahLst/>
          <a:cxnLst/>
          <a:rect l="0" t="0" r="0" b="0"/>
          <a:pathLst>
            <a:path>
              <a:moveTo>
                <a:pt x="0" y="29707"/>
              </a:moveTo>
              <a:lnTo>
                <a:pt x="1075339" y="29707"/>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4102" y="1312694"/>
        <a:ext cx="53766" cy="53766"/>
      </dsp:txXfrm>
    </dsp:sp>
    <dsp:sp modelId="{65F5220B-5EBA-4D62-8947-0D70AA7350A3}">
      <dsp:nvSpPr>
        <dsp:cNvPr id="0" name=""/>
        <dsp:cNvSpPr/>
      </dsp:nvSpPr>
      <dsp:spPr>
        <a:xfrm>
          <a:off x="6117582" y="480029"/>
          <a:ext cx="2182980" cy="1091490"/>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School Leaders</a:t>
          </a:r>
        </a:p>
      </dsp:txBody>
      <dsp:txXfrm>
        <a:off x="6149551" y="511998"/>
        <a:ext cx="2119042" cy="1027552"/>
      </dsp:txXfrm>
    </dsp:sp>
    <dsp:sp modelId="{446B9A25-7EB0-412A-8ECB-057207B9E4A1}">
      <dsp:nvSpPr>
        <dsp:cNvPr id="0" name=""/>
        <dsp:cNvSpPr/>
      </dsp:nvSpPr>
      <dsp:spPr>
        <a:xfrm rot="2142401">
          <a:off x="5143316" y="1937477"/>
          <a:ext cx="1075339" cy="59414"/>
        </a:xfrm>
        <a:custGeom>
          <a:avLst/>
          <a:gdLst/>
          <a:ahLst/>
          <a:cxnLst/>
          <a:rect l="0" t="0" r="0" b="0"/>
          <a:pathLst>
            <a:path>
              <a:moveTo>
                <a:pt x="0" y="29707"/>
              </a:moveTo>
              <a:lnTo>
                <a:pt x="1075339" y="29707"/>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4102" y="1940301"/>
        <a:ext cx="53766" cy="53766"/>
      </dsp:txXfrm>
    </dsp:sp>
    <dsp:sp modelId="{ABCB7F20-F0B3-4261-9222-19BFB6560E13}">
      <dsp:nvSpPr>
        <dsp:cNvPr id="0" name=""/>
        <dsp:cNvSpPr/>
      </dsp:nvSpPr>
      <dsp:spPr>
        <a:xfrm>
          <a:off x="6117582" y="1735243"/>
          <a:ext cx="2182980" cy="1091490"/>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Teachers</a:t>
          </a:r>
        </a:p>
      </dsp:txBody>
      <dsp:txXfrm>
        <a:off x="6149551" y="1767212"/>
        <a:ext cx="2119042" cy="102755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874789" y="993451"/>
          <a:ext cx="1725321" cy="86266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State</a:t>
          </a:r>
        </a:p>
      </dsp:txBody>
      <dsp:txXfrm>
        <a:off x="900055" y="1018717"/>
        <a:ext cx="1674789" cy="812128"/>
      </dsp:txXfrm>
    </dsp:sp>
    <dsp:sp modelId="{EC9C0E63-577E-4376-BC8B-314CE933B4A4}">
      <dsp:nvSpPr>
        <dsp:cNvPr id="0" name=""/>
        <dsp:cNvSpPr/>
      </dsp:nvSpPr>
      <dsp:spPr>
        <a:xfrm rot="18289469">
          <a:off x="2340927" y="901505"/>
          <a:ext cx="1208494" cy="54492"/>
        </a:xfrm>
        <a:custGeom>
          <a:avLst/>
          <a:gdLst/>
          <a:ahLst/>
          <a:cxnLst/>
          <a:rect l="0" t="0" r="0" b="0"/>
          <a:pathLst>
            <a:path>
              <a:moveTo>
                <a:pt x="0" y="27246"/>
              </a:moveTo>
              <a:lnTo>
                <a:pt x="1208494" y="27246"/>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2914962" y="898539"/>
        <a:ext cx="60424" cy="60424"/>
      </dsp:txXfrm>
    </dsp:sp>
    <dsp:sp modelId="{3D4C448A-F3C7-4F27-8276-2C74FCE3AFF1}">
      <dsp:nvSpPr>
        <dsp:cNvPr id="0" name=""/>
        <dsp:cNvSpPr/>
      </dsp:nvSpPr>
      <dsp:spPr>
        <a:xfrm>
          <a:off x="3290239" y="1391"/>
          <a:ext cx="1725321" cy="862660"/>
        </a:xfrm>
        <a:prstGeom prst="roundRect">
          <a:avLst>
            <a:gd name="adj" fmla="val 10000"/>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Districts</a:t>
          </a:r>
        </a:p>
      </dsp:txBody>
      <dsp:txXfrm>
        <a:off x="3315505" y="26657"/>
        <a:ext cx="1674789" cy="812128"/>
      </dsp:txXfrm>
    </dsp:sp>
    <dsp:sp modelId="{DDEB791D-03F6-4E65-A245-C9311ECAF5AA}">
      <dsp:nvSpPr>
        <dsp:cNvPr id="0" name=""/>
        <dsp:cNvSpPr/>
      </dsp:nvSpPr>
      <dsp:spPr>
        <a:xfrm>
          <a:off x="2600110" y="1397535"/>
          <a:ext cx="690128" cy="54492"/>
        </a:xfrm>
        <a:custGeom>
          <a:avLst/>
          <a:gdLst/>
          <a:ahLst/>
          <a:cxnLst/>
          <a:rect l="0" t="0" r="0" b="0"/>
          <a:pathLst>
            <a:path>
              <a:moveTo>
                <a:pt x="0" y="27246"/>
              </a:moveTo>
              <a:lnTo>
                <a:pt x="690128" y="27246"/>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2927921" y="1407528"/>
        <a:ext cx="34506" cy="34506"/>
      </dsp:txXfrm>
    </dsp:sp>
    <dsp:sp modelId="{65F5220B-5EBA-4D62-8947-0D70AA7350A3}">
      <dsp:nvSpPr>
        <dsp:cNvPr id="0" name=""/>
        <dsp:cNvSpPr/>
      </dsp:nvSpPr>
      <dsp:spPr>
        <a:xfrm>
          <a:off x="3290239" y="993451"/>
          <a:ext cx="1725321" cy="862660"/>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School Leaders</a:t>
          </a:r>
        </a:p>
      </dsp:txBody>
      <dsp:txXfrm>
        <a:off x="3315505" y="1018717"/>
        <a:ext cx="1674789" cy="812128"/>
      </dsp:txXfrm>
    </dsp:sp>
    <dsp:sp modelId="{E5F26431-D58F-4E7A-A273-89BA20DB2A4C}">
      <dsp:nvSpPr>
        <dsp:cNvPr id="0" name=""/>
        <dsp:cNvSpPr/>
      </dsp:nvSpPr>
      <dsp:spPr>
        <a:xfrm>
          <a:off x="5015560" y="1397535"/>
          <a:ext cx="690128" cy="54492"/>
        </a:xfrm>
        <a:custGeom>
          <a:avLst/>
          <a:gdLst/>
          <a:ahLst/>
          <a:cxnLst/>
          <a:rect l="0" t="0" r="0" b="0"/>
          <a:pathLst>
            <a:path>
              <a:moveTo>
                <a:pt x="0" y="27246"/>
              </a:moveTo>
              <a:lnTo>
                <a:pt x="690128" y="27246"/>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5343371" y="1407528"/>
        <a:ext cx="34506" cy="34506"/>
      </dsp:txXfrm>
    </dsp:sp>
    <dsp:sp modelId="{77BEEAE0-67CF-41DF-8479-A85335E85615}">
      <dsp:nvSpPr>
        <dsp:cNvPr id="0" name=""/>
        <dsp:cNvSpPr/>
      </dsp:nvSpPr>
      <dsp:spPr>
        <a:xfrm>
          <a:off x="5705689" y="993451"/>
          <a:ext cx="1725321" cy="862660"/>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Teachers</a:t>
          </a:r>
        </a:p>
      </dsp:txBody>
      <dsp:txXfrm>
        <a:off x="5730955" y="1018717"/>
        <a:ext cx="1674789" cy="812128"/>
      </dsp:txXfrm>
    </dsp:sp>
    <dsp:sp modelId="{446B9A25-7EB0-412A-8ECB-057207B9E4A1}">
      <dsp:nvSpPr>
        <dsp:cNvPr id="0" name=""/>
        <dsp:cNvSpPr/>
      </dsp:nvSpPr>
      <dsp:spPr>
        <a:xfrm rot="3310531">
          <a:off x="2340927" y="1893565"/>
          <a:ext cx="1208494" cy="54492"/>
        </a:xfrm>
        <a:custGeom>
          <a:avLst/>
          <a:gdLst/>
          <a:ahLst/>
          <a:cxnLst/>
          <a:rect l="0" t="0" r="0" b="0"/>
          <a:pathLst>
            <a:path>
              <a:moveTo>
                <a:pt x="0" y="27246"/>
              </a:moveTo>
              <a:lnTo>
                <a:pt x="1208494" y="27246"/>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2914962" y="1890599"/>
        <a:ext cx="60424" cy="60424"/>
      </dsp:txXfrm>
    </dsp:sp>
    <dsp:sp modelId="{ABCB7F20-F0B3-4261-9222-19BFB6560E13}">
      <dsp:nvSpPr>
        <dsp:cNvPr id="0" name=""/>
        <dsp:cNvSpPr/>
      </dsp:nvSpPr>
      <dsp:spPr>
        <a:xfrm>
          <a:off x="3290239" y="1985510"/>
          <a:ext cx="1725321" cy="862660"/>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Teachers</a:t>
          </a:r>
        </a:p>
      </dsp:txBody>
      <dsp:txXfrm>
        <a:off x="3315505" y="2010776"/>
        <a:ext cx="1674789" cy="812128"/>
      </dsp:txXfrm>
    </dsp:sp>
    <dsp:sp modelId="{1A9E6413-EB04-4111-93D9-ACCA8B7F1429}">
      <dsp:nvSpPr>
        <dsp:cNvPr id="0" name=""/>
        <dsp:cNvSpPr/>
      </dsp:nvSpPr>
      <dsp:spPr>
        <a:xfrm>
          <a:off x="5015560" y="2389595"/>
          <a:ext cx="690128" cy="54492"/>
        </a:xfrm>
        <a:custGeom>
          <a:avLst/>
          <a:gdLst/>
          <a:ahLst/>
          <a:cxnLst/>
          <a:rect l="0" t="0" r="0" b="0"/>
          <a:pathLst>
            <a:path>
              <a:moveTo>
                <a:pt x="0" y="27246"/>
              </a:moveTo>
              <a:lnTo>
                <a:pt x="690128" y="27246"/>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43371" y="2399588"/>
        <a:ext cx="34506" cy="34506"/>
      </dsp:txXfrm>
    </dsp:sp>
    <dsp:sp modelId="{E59B2F9C-EA73-428A-9D93-7545DD85EDF0}">
      <dsp:nvSpPr>
        <dsp:cNvPr id="0" name=""/>
        <dsp:cNvSpPr/>
      </dsp:nvSpPr>
      <dsp:spPr>
        <a:xfrm>
          <a:off x="5705689" y="1985510"/>
          <a:ext cx="1725321" cy="862660"/>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Teachers</a:t>
          </a:r>
          <a:endParaRPr lang="en-US" sz="1500" kern="1200" dirty="0"/>
        </a:p>
      </dsp:txBody>
      <dsp:txXfrm>
        <a:off x="5730955" y="2010776"/>
        <a:ext cx="1674789" cy="812128"/>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70764A-B111-44B3-AE37-A9C6790043FE}" type="datetimeFigureOut">
              <a:rPr lang="en-US" smtClean="0"/>
              <a:t>3/17/2017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3C1CD0-D833-4B0D-BF33-74A8E63C0BDA}" type="slidenum">
              <a:rPr lang="en-US" smtClean="0"/>
              <a:t>‹#›</a:t>
            </a:fld>
            <a:endParaRPr lang="en-US"/>
          </a:p>
        </p:txBody>
      </p:sp>
    </p:spTree>
    <p:extLst>
      <p:ext uri="{BB962C8B-B14F-4D97-AF65-F5344CB8AC3E}">
        <p14:creationId xmlns:p14="http://schemas.microsoft.com/office/powerpoint/2010/main" val="209776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slide" Target="../slides/slide6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63.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64.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65.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68.xml.rels><?xml version="1.0" encoding="UTF-8" standalone="yes"?>
<Relationships xmlns="http://schemas.openxmlformats.org/package/2006/relationships"><Relationship Id="rId3" Type="http://schemas.openxmlformats.org/officeDocument/2006/relationships/slide" Target="../slides/slide68.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69.xml.rels><?xml version="1.0" encoding="UTF-8" standalone="yes"?>
<Relationships xmlns="http://schemas.openxmlformats.org/package/2006/relationships"><Relationship Id="rId3" Type="http://schemas.openxmlformats.org/officeDocument/2006/relationships/slide" Target="../slides/slide69.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71.xml.rels><?xml version="1.0" encoding="UTF-8" standalone="yes"?>
<Relationships xmlns="http://schemas.openxmlformats.org/package/2006/relationships"><Relationship Id="rId3" Type="http://schemas.openxmlformats.org/officeDocument/2006/relationships/slide" Target="../slides/slide71.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646717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key questions this training</a:t>
            </a:r>
            <a:r>
              <a:rPr lang="en-US" baseline="0" dirty="0" smtClean="0"/>
              <a:t> will answer for school leaders are (read questions)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88338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Shape 1126"/>
          <p:cNvSpPr txBox="1">
            <a:spLocks noGrp="1"/>
          </p:cNvSpPr>
          <p:nvPr>
            <p:ph type="body" idx="1"/>
          </p:nvPr>
        </p:nvSpPr>
        <p:spPr>
          <a:xfrm>
            <a:off x="695008" y="4444861"/>
            <a:ext cx="5560059" cy="3636705"/>
          </a:xfrm>
          <a:prstGeom prst="rect">
            <a:avLst/>
          </a:prstGeom>
          <a:noFill/>
          <a:ln>
            <a:noFill/>
          </a:ln>
        </p:spPr>
        <p:txBody>
          <a:bodyPr lIns="92476" tIns="92476" rIns="92476" bIns="92476" anchor="ctr"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we’ll take a look at an example activity from</a:t>
            </a:r>
            <a:r>
              <a:rPr lang="en-US" baseline="0" dirty="0" smtClean="0"/>
              <a:t> ILC related to key question 3: How do we support the professional growth of teachers around the new standards and other classroom practices?</a:t>
            </a:r>
          </a:p>
          <a:p>
            <a:endParaRPr lang="en-US" dirty="0"/>
          </a:p>
        </p:txBody>
      </p:sp>
      <p:sp>
        <p:nvSpPr>
          <p:cNvPr id="1127" name="Shape 1127"/>
          <p:cNvSpPr>
            <a:spLocks noGrp="1" noRot="1" noChangeAspect="1"/>
          </p:cNvSpPr>
          <p:nvPr>
            <p:ph type="sldImg" idx="2"/>
          </p:nvPr>
        </p:nvSpPr>
        <p:spPr>
          <a:xfrm>
            <a:off x="1397000" y="1154113"/>
            <a:ext cx="4156075" cy="31178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5198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This activity will be the culmination of the days discussion around the revised standards and how school leaders can support teachers during implementation. As school leaders design teacher support, they have to understand where each specific teacher’s ability is on this continuum.  The goal is to help school leaders identify where their teachers are on this continuum and to help their teachers move through the stages to Unconscious Competence by supporting their professional development along the way.</a:t>
            </a:r>
          </a:p>
          <a:p>
            <a:endParaRPr lang="en-US" dirty="0" smtClean="0"/>
          </a:p>
          <a:p>
            <a:r>
              <a:rPr lang="en-US" dirty="0" smtClean="0"/>
              <a:t>Note</a:t>
            </a:r>
            <a:r>
              <a:rPr lang="en-US" baseline="0" dirty="0" smtClean="0"/>
              <a:t> that this model is based on psychological research and uses the terminology from that field.  “Incompetence” is a tricky word – in this context, it might better be thought of as someone who is unaware that they were using an ineffective practice or outdated standard – not necessarily someone who is an incompetent teacher overall.</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848422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1"/>
        <p:cNvGrpSpPr/>
        <p:nvPr/>
      </p:nvGrpSpPr>
      <p:grpSpPr>
        <a:xfrm>
          <a:off x="0" y="0"/>
          <a:ext cx="0" cy="0"/>
          <a:chOff x="0" y="0"/>
          <a:chExt cx="0" cy="0"/>
        </a:xfrm>
      </p:grpSpPr>
      <p:sp>
        <p:nvSpPr>
          <p:cNvPr id="1232" name="Shape 1232"/>
          <p:cNvSpPr txBox="1">
            <a:spLocks noGrp="1"/>
          </p:cNvSpPr>
          <p:nvPr>
            <p:ph type="body" idx="1"/>
          </p:nvPr>
        </p:nvSpPr>
        <p:spPr>
          <a:xfrm>
            <a:off x="695008" y="4444861"/>
            <a:ext cx="5560059" cy="3636705"/>
          </a:xfrm>
          <a:prstGeom prst="rect">
            <a:avLst/>
          </a:prstGeom>
          <a:noFill/>
          <a:ln>
            <a:noFill/>
          </a:ln>
        </p:spPr>
        <p:txBody>
          <a:bodyPr lIns="92476" tIns="92476" rIns="92476" bIns="92476"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We’ll discuss with school leaders how feedback is only heard when given at the appropriate times.  We want to emphasize the most effective way to learn (as indicated by teacher perception survey results) is by being a co-learner and in a trusting, respectful environment.  So, by training principals to focus on students and data, the conversations are de-personalized and become about the impact on students.</a:t>
            </a:r>
          </a:p>
          <a:p>
            <a:endParaRPr lang="en-US" dirty="0"/>
          </a:p>
        </p:txBody>
      </p:sp>
      <p:sp>
        <p:nvSpPr>
          <p:cNvPr id="1233" name="Shape 1233"/>
          <p:cNvSpPr>
            <a:spLocks noGrp="1" noRot="1" noChangeAspect="1"/>
          </p:cNvSpPr>
          <p:nvPr>
            <p:ph type="sldImg" idx="2"/>
          </p:nvPr>
        </p:nvSpPr>
        <p:spPr>
          <a:xfrm>
            <a:off x="1397000" y="1154113"/>
            <a:ext cx="4156075" cy="31178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4250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 principals should be familiar to school leaders. It comes from the Read to be Ready network and has been presented in previous ILC courses. We just want to bring this back for leaders to use as they also provide and plan professional learning around standards implementation.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This feedback cycle provides the opportunity to assess the progress school leaders and teachers are making towards their goals. By taking time to evaluate past practices, while setting up the goals and measurement criteria for the next practices or the changes in those practices, we want to work with principals so they can engage teachers in being active participants in the planning and evaluation of their learning.</a:t>
            </a: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14</a:t>
            </a:fld>
            <a:endParaRPr lang="en-US">
              <a:solidFill>
                <a:prstClr val="black"/>
              </a:solidFill>
            </a:endParaRPr>
          </a:p>
        </p:txBody>
      </p:sp>
      <p:sp>
        <p:nvSpPr>
          <p:cNvPr id="5" name="Date Placeholder 4"/>
          <p:cNvSpPr>
            <a:spLocks noGrp="1"/>
          </p:cNvSpPr>
          <p:nvPr>
            <p:ph type="dt" idx="11"/>
          </p:nvPr>
        </p:nvSpPr>
        <p:spPr/>
        <p:txBody>
          <a:bodyPr/>
          <a:lstStyle/>
          <a:p>
            <a:endParaRPr lang="en-US">
              <a:solidFill>
                <a:prstClr val="black"/>
              </a:solidFill>
            </a:endParaRPr>
          </a:p>
        </p:txBody>
      </p:sp>
      <p:sp>
        <p:nvSpPr>
          <p:cNvPr id="6" name="TextBox 5"/>
          <p:cNvSpPr txBox="1"/>
          <p:nvPr>
            <p:custDataLst>
              <p:tags r:id="rId1"/>
            </p:custDataLst>
          </p:nvPr>
        </p:nvSpPr>
        <p:spPr>
          <a:xfrm>
            <a:off x="0" y="0"/>
            <a:ext cx="3810000" cy="1270000"/>
          </a:xfrm>
          <a:prstGeom prst="rect">
            <a:avLst/>
          </a:prstGeom>
          <a:noFill/>
        </p:spPr>
        <p:txBody>
          <a:bodyPr vert="horz" rtlCol="0">
            <a:spAutoFit/>
          </a:bodyPr>
          <a:lstStyle/>
          <a:p>
            <a:endParaRPr lang="en-US">
              <a:solidFill>
                <a:prstClr val="black"/>
              </a:solidFill>
            </a:endParaRPr>
          </a:p>
        </p:txBody>
      </p:sp>
    </p:spTree>
    <p:extLst>
      <p:ext uri="{BB962C8B-B14F-4D97-AF65-F5344CB8AC3E}">
        <p14:creationId xmlns:p14="http://schemas.microsoft.com/office/powerpoint/2010/main" val="3875973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4"/>
        <p:cNvGrpSpPr/>
        <p:nvPr/>
      </p:nvGrpSpPr>
      <p:grpSpPr>
        <a:xfrm>
          <a:off x="0" y="0"/>
          <a:ext cx="0" cy="0"/>
          <a:chOff x="0" y="0"/>
          <a:chExt cx="0" cy="0"/>
        </a:xfrm>
      </p:grpSpPr>
      <p:sp>
        <p:nvSpPr>
          <p:cNvPr id="1175" name="Shape 1175"/>
          <p:cNvSpPr txBox="1">
            <a:spLocks noGrp="1"/>
          </p:cNvSpPr>
          <p:nvPr>
            <p:ph type="body" idx="1"/>
          </p:nvPr>
        </p:nvSpPr>
        <p:spPr>
          <a:xfrm>
            <a:off x="695008" y="4444861"/>
            <a:ext cx="5560059" cy="3636705"/>
          </a:xfrm>
          <a:prstGeom prst="rect">
            <a:avLst/>
          </a:prstGeom>
          <a:noFill/>
          <a:ln>
            <a:noFill/>
          </a:ln>
        </p:spPr>
        <p:txBody>
          <a:bodyPr lIns="92476" tIns="92476" rIns="92476" bIns="92476" anchor="ctr"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 all know effective teachers plan well orchestrated lessons. Effective leaders plan well orchestrated feedback conversations. So, we want to work with school leaders to make sure that as the leader they are modeling what we want to see in classrooms and from our teachers.</a:t>
            </a:r>
          </a:p>
          <a:p>
            <a:endParaRPr lang="en-US" dirty="0"/>
          </a:p>
        </p:txBody>
      </p:sp>
      <p:sp>
        <p:nvSpPr>
          <p:cNvPr id="1176" name="Shape 1176"/>
          <p:cNvSpPr>
            <a:spLocks noGrp="1" noRot="1" noChangeAspect="1"/>
          </p:cNvSpPr>
          <p:nvPr>
            <p:ph type="sldImg" idx="2"/>
          </p:nvPr>
        </p:nvSpPr>
        <p:spPr>
          <a:xfrm>
            <a:off x="1397000" y="1154113"/>
            <a:ext cx="4156075" cy="31178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158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Shape 1200"/>
          <p:cNvSpPr txBox="1">
            <a:spLocks noGrp="1"/>
          </p:cNvSpPr>
          <p:nvPr>
            <p:ph type="body" idx="1"/>
          </p:nvPr>
        </p:nvSpPr>
        <p:spPr>
          <a:xfrm>
            <a:off x="695008" y="4444861"/>
            <a:ext cx="5560059" cy="3636705"/>
          </a:xfrm>
          <a:prstGeom prst="rect">
            <a:avLst/>
          </a:prstGeom>
          <a:noFill/>
          <a:ln>
            <a:noFill/>
          </a:ln>
        </p:spPr>
        <p:txBody>
          <a:bodyPr lIns="92476" tIns="92476" rIns="92476" bIns="92476" anchor="ctr" anchorCtr="0">
            <a:noAutofit/>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Materials: </a:t>
            </a:r>
            <a:r>
              <a:rPr lang="en-US" b="0" baseline="0" dirty="0" smtClean="0">
                <a:latin typeface="PermianSlabSerifTypeface" panose="02000000000000000000" pitchFamily="50" charset="0"/>
                <a:ea typeface="Open Sans" panose="020B0606030504020204" pitchFamily="34" charset="0"/>
                <a:cs typeface="Open Sans" panose="020B0606030504020204" pitchFamily="34" charset="0"/>
              </a:rPr>
              <a:t>A Tale of Two Classrooms</a:t>
            </a:r>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the end of the day we’ll lead school leaders through the following activity and we’d like you to experience it now. We’re focusing a lot with leaders on how to give teachers strong feedback and coaching around their instructional practice.</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This is a helpful activity that you and your school leaders could do to help think about how you might plan a strong coaching conversation.</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The facilitator can decide if you actually want to have them write things down on the planning template or just have them talk through it.</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Let’s start by reading “A Tale of Two Classrooms” (5-7 minutes)</a:t>
            </a:r>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p:txBody>
      </p:sp>
      <p:sp>
        <p:nvSpPr>
          <p:cNvPr id="1201" name="Shape 1201"/>
          <p:cNvSpPr>
            <a:spLocks noGrp="1" noRot="1" noChangeAspect="1"/>
          </p:cNvSpPr>
          <p:nvPr>
            <p:ph type="sldImg" idx="2"/>
          </p:nvPr>
        </p:nvSpPr>
        <p:spPr>
          <a:xfrm>
            <a:off x="1397000" y="1154113"/>
            <a:ext cx="4156075" cy="31178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2759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Based on the article you read, identify where the two teachers are on this continuum.</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622157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Shape 1200"/>
          <p:cNvSpPr txBox="1">
            <a:spLocks noGrp="1"/>
          </p:cNvSpPr>
          <p:nvPr>
            <p:ph type="body" idx="1"/>
          </p:nvPr>
        </p:nvSpPr>
        <p:spPr>
          <a:xfrm>
            <a:off x="695008" y="4444861"/>
            <a:ext cx="5560059" cy="3636705"/>
          </a:xfrm>
          <a:prstGeom prst="rect">
            <a:avLst/>
          </a:prstGeom>
          <a:noFill/>
          <a:ln>
            <a:noFill/>
          </a:ln>
        </p:spPr>
        <p:txBody>
          <a:bodyPr lIns="92476" tIns="92476" rIns="92476" bIns="92476"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Now let’s take a look at the Professional Learning Planning Guide and template and based on what you read, design a professional learning plan for each of these teachers. (5 minutes) do a share out. Then, discuss how you would share this plan with the teacher (3 minutes) do a share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Again, up to the facilitator whether they actually have them write or just talk about it.</a:t>
            </a:r>
          </a:p>
          <a:p>
            <a:endParaRPr lang="en-US" dirty="0"/>
          </a:p>
        </p:txBody>
      </p:sp>
      <p:sp>
        <p:nvSpPr>
          <p:cNvPr id="1201" name="Shape 1201"/>
          <p:cNvSpPr>
            <a:spLocks noGrp="1" noRot="1" noChangeAspect="1"/>
          </p:cNvSpPr>
          <p:nvPr>
            <p:ph type="sldImg" idx="2"/>
          </p:nvPr>
        </p:nvSpPr>
        <p:spPr>
          <a:xfrm>
            <a:off x="1397000" y="1154113"/>
            <a:ext cx="4156075" cy="31178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7358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61043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532232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Again, teacher training will very much mirror the training</a:t>
            </a:r>
            <a:r>
              <a:rPr lang="en-US" baseline="0" dirty="0" smtClean="0"/>
              <a:t> you’ve received as district leaders and in some cases will be exactly the same. It will also cover the four pillars we have run throughout your training.</a:t>
            </a:r>
          </a:p>
          <a:p>
            <a:pPr marL="171450" indent="-171450">
              <a:buFont typeface="Arial" panose="020B0604020202020204" pitchFamily="34" charset="0"/>
              <a:buChar char="•"/>
            </a:pPr>
            <a:r>
              <a:rPr lang="en-US" baseline="0" dirty="0" smtClean="0"/>
              <a:t>This was done intentionally to make sure messages are aligned and to ensure there is a cohesive and aligned message for all of our stakeholders. </a:t>
            </a:r>
          </a:p>
          <a:p>
            <a:pPr marL="171450" indent="-171450">
              <a:buFont typeface="Arial" panose="020B0604020202020204" pitchFamily="34" charset="0"/>
              <a:buChar char="•"/>
            </a:pPr>
            <a:r>
              <a:rPr lang="en-US" dirty="0" smtClean="0"/>
              <a:t>Now let’s take</a:t>
            </a:r>
            <a:r>
              <a:rPr lang="en-US" baseline="0" dirty="0" smtClean="0"/>
              <a:t> a closer look at the teacher training content.</a:t>
            </a:r>
            <a:endParaRPr lang="en-US" dirty="0" smtClean="0"/>
          </a:p>
          <a:p>
            <a:pPr marL="171450" indent="-171450">
              <a:buFont typeface="Arial" panose="020B0604020202020204" pitchFamily="34" charset="0"/>
              <a:buChar char="•"/>
            </a:pPr>
            <a:endParaRPr lang="is-IS" baseline="0"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buFont typeface="Arial" panose="020B0604020202020204" pitchFamily="34" charset="0"/>
              <a:buChar char="•"/>
            </a:pPr>
            <a:endParaRPr lang="is-IS" dirty="0"/>
          </a:p>
        </p:txBody>
      </p:sp>
      <p:sp>
        <p:nvSpPr>
          <p:cNvPr id="4" name="Slide Number Placeholder 3"/>
          <p:cNvSpPr>
            <a:spLocks noGrp="1"/>
          </p:cNvSpPr>
          <p:nvPr>
            <p:ph type="sldNum" sz="quarter" idx="10"/>
          </p:nvPr>
        </p:nvSpPr>
        <p:spPr/>
        <p:txBody>
          <a:bodyPr/>
          <a:lstStyle/>
          <a:p>
            <a:fld id="{EF3C1CD0-D833-4B0D-BF33-74A8E63C0BDA}" type="slidenum">
              <a:rPr lang="en-US" smtClean="0"/>
              <a:t>20</a:t>
            </a:fld>
            <a:endParaRPr lang="en-US"/>
          </a:p>
        </p:txBody>
      </p:sp>
    </p:spTree>
    <p:extLst>
      <p:ext uri="{BB962C8B-B14F-4D97-AF65-F5344CB8AC3E}">
        <p14:creationId xmlns:p14="http://schemas.microsoft.com/office/powerpoint/2010/main" val="1040799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Teacher training will take place June 19</a:t>
            </a:r>
            <a:r>
              <a:rPr lang="en-US" baseline="30000" dirty="0" smtClean="0"/>
              <a:t>th</a:t>
            </a:r>
            <a:r>
              <a:rPr lang="en-US" dirty="0" smtClean="0"/>
              <a:t>-23</a:t>
            </a:r>
            <a:r>
              <a:rPr lang="en-US" baseline="30000" dirty="0" smtClean="0"/>
              <a:t>rd</a:t>
            </a:r>
            <a:r>
              <a:rPr lang="en-US" dirty="0" smtClean="0"/>
              <a:t>. Note</a:t>
            </a:r>
            <a:r>
              <a:rPr lang="en-US" baseline="0" dirty="0" smtClean="0"/>
              <a:t> that the trainings are two, two-day trainings to that if elementary teachers (for example) want to do math the first two days and then ELA the second two days, they can.</a:t>
            </a:r>
            <a:endParaRPr lang="en-US" dirty="0" smtClean="0"/>
          </a:p>
          <a:p>
            <a:pPr marL="171450" indent="-171450">
              <a:buFont typeface="Arial" panose="020B0604020202020204" pitchFamily="34" charset="0"/>
              <a:buChar char="•"/>
            </a:pPr>
            <a:r>
              <a:rPr lang="en-US" dirty="0" smtClean="0"/>
              <a:t>We will have a</a:t>
            </a:r>
            <a:r>
              <a:rPr lang="en-US" baseline="0" dirty="0" smtClean="0"/>
              <a:t> minimum of one training site per region and depending on registration we will look at adding additional sites as needed.</a:t>
            </a:r>
          </a:p>
          <a:p>
            <a:pPr marL="171450" indent="-171450">
              <a:buFont typeface="Arial" panose="020B0604020202020204" pitchFamily="34" charset="0"/>
              <a:buChar char="•"/>
            </a:pPr>
            <a:r>
              <a:rPr lang="en-US" baseline="0" dirty="0" smtClean="0"/>
              <a:t>Registration for teacher training will open the first week of April</a:t>
            </a:r>
          </a:p>
          <a:p>
            <a:pPr marL="171450" indent="-171450">
              <a:buFont typeface="Arial" panose="020B0604020202020204" pitchFamily="34" charset="0"/>
              <a:buChar char="•"/>
            </a:pPr>
            <a:r>
              <a:rPr lang="en-US" baseline="0" dirty="0" smtClean="0"/>
              <a:t>Allocations will be necessary and will begin with district size, regional interest, and training capacity. We are currently selecting facilitators and will be notifying them of their selection by March 7</a:t>
            </a:r>
            <a:r>
              <a:rPr lang="en-US" baseline="30000" dirty="0" smtClean="0"/>
              <a:t>th</a:t>
            </a:r>
            <a:r>
              <a:rPr lang="en-US" baseline="0" dirty="0" smtClean="0"/>
              <a:t> and should finalize allocations that week as well. More information will be available on the revised ELA and math standards webpage and will be publicized via the Director’s Update email</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2916167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To start- teacher training is organized by content area: Math &amp; ELA,</a:t>
            </a:r>
            <a:r>
              <a:rPr lang="en-US" baseline="0" dirty="0" smtClean="0"/>
              <a:t> and then organized by grade-band in the following configurations:</a:t>
            </a:r>
          </a:p>
          <a:p>
            <a:pPr marL="0" indent="0">
              <a:buFont typeface="Arial" panose="020B0604020202020204" pitchFamily="34" charset="0"/>
              <a:buNone/>
            </a:pPr>
            <a:r>
              <a:rPr lang="en-US" baseline="0" dirty="0" smtClean="0"/>
              <a:t> K-2, 3-5, 6-8, 9-12 – essentially there are 8 “tracks” for teacher training.</a:t>
            </a:r>
          </a:p>
          <a:p>
            <a:pPr marL="171450" indent="-171450">
              <a:buFont typeface="Arial" panose="020B0604020202020204" pitchFamily="34" charset="0"/>
              <a:buChar char="•"/>
            </a:pPr>
            <a:r>
              <a:rPr lang="en-US" baseline="0" dirty="0" smtClean="0"/>
              <a:t>Teacher content is really all about instructional practice. Don’t want to overlook this component of the pillar because even with all the great assessments and materials in the world, but without strong instructional practice it may not matter.</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22</a:t>
            </a:fld>
            <a:endParaRPr lang="en-US"/>
          </a:p>
        </p:txBody>
      </p:sp>
    </p:spTree>
    <p:extLst>
      <p:ext uri="{BB962C8B-B14F-4D97-AF65-F5344CB8AC3E}">
        <p14:creationId xmlns:p14="http://schemas.microsoft.com/office/powerpoint/2010/main" val="1702329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Then, teacher training</a:t>
            </a:r>
            <a:r>
              <a:rPr lang="en-US" baseline="0" dirty="0" smtClean="0"/>
              <a:t> is divided into 5 parts for both content areas.</a:t>
            </a:r>
          </a:p>
          <a:p>
            <a:pPr marL="171450" indent="-171450">
              <a:buFont typeface="Arial" panose="020B0604020202020204" pitchFamily="34" charset="0"/>
              <a:buChar char="•"/>
            </a:pPr>
            <a:r>
              <a:rPr lang="en-US" baseline="0" dirty="0" smtClean="0"/>
              <a:t>Part 1 will focus on the standards and will be the same standards overview presentation you saw on day one of district team training</a:t>
            </a:r>
          </a:p>
          <a:p>
            <a:pPr marL="171450" indent="-171450">
              <a:buFont typeface="Arial" panose="020B0604020202020204" pitchFamily="34" charset="0"/>
              <a:buChar char="•"/>
            </a:pPr>
            <a:r>
              <a:rPr lang="en-US" baseline="0" dirty="0" smtClean="0"/>
              <a:t>Part 2 will focus on diving deeper into the standards and will include a deconstruction protocol so teachers can come to a better understand of the rigor and the academic expectations embedded within them</a:t>
            </a:r>
          </a:p>
          <a:p>
            <a:pPr marL="171450" indent="-171450">
              <a:buFont typeface="Arial" panose="020B0604020202020204" pitchFamily="34" charset="0"/>
              <a:buChar char="•"/>
            </a:pPr>
            <a:r>
              <a:rPr lang="en-US" baseline="0" dirty="0" smtClean="0"/>
              <a:t>Part 3 will revisit and review the instructional shifts</a:t>
            </a:r>
          </a:p>
          <a:p>
            <a:pPr marL="171450" indent="-171450">
              <a:buFont typeface="Arial" panose="020B0604020202020204" pitchFamily="34" charset="0"/>
              <a:buChar char="•"/>
            </a:pPr>
            <a:r>
              <a:rPr lang="en-US" baseline="0" dirty="0" smtClean="0"/>
              <a:t>Part 4 will mirror your training yesterday and provide teachers training on assessment practices in the classroom and also practice evaluating instructional materials</a:t>
            </a:r>
          </a:p>
          <a:p>
            <a:pPr marL="171450" indent="-171450">
              <a:buFont typeface="Arial" panose="020B0604020202020204" pitchFamily="34" charset="0"/>
              <a:buChar char="•"/>
            </a:pPr>
            <a:r>
              <a:rPr lang="en-US" baseline="0" dirty="0" smtClean="0"/>
              <a:t>And in Part 5 we want to give teachers a chance to apply everything they learn and put it all together through instructional planning</a:t>
            </a:r>
          </a:p>
          <a:p>
            <a:pPr marL="171450" indent="-171450">
              <a:buFont typeface="Arial" panose="020B0604020202020204" pitchFamily="34" charset="0"/>
              <a:buChar char="•"/>
            </a:pPr>
            <a:r>
              <a:rPr lang="en-US" baseline="0" dirty="0" smtClean="0"/>
              <a:t>The flow of the training is very intentional to move from being a learner to being a practitioner and the flow is designed to culminate with the work of the teacher, that until the teacher brings it all together and puts it into practice nothing really changes … the teachers are the hero of this story.</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Now we’ll take a look at what that looks like for each content area</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23</a:t>
            </a:fld>
            <a:endParaRPr lang="en-US"/>
          </a:p>
        </p:txBody>
      </p:sp>
    </p:spTree>
    <p:extLst>
      <p:ext uri="{BB962C8B-B14F-4D97-AF65-F5344CB8AC3E}">
        <p14:creationId xmlns:p14="http://schemas.microsoft.com/office/powerpoint/2010/main" val="624861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t>The structure of the training for ELA and Math is the same, so you will see a lot of similarities between the two content areas.</a:t>
            </a:r>
          </a:p>
          <a:p>
            <a:pPr marL="171450" indent="-171450">
              <a:buFont typeface="Arial" panose="020B0604020202020204" pitchFamily="34" charset="0"/>
              <a:buChar char="•"/>
            </a:pPr>
            <a:r>
              <a:rPr lang="en-US" baseline="0" dirty="0" smtClean="0"/>
              <a:t>Math training all grade bands will experience Part 1: The Standards. It is based on the presentation you saw and will give teachers a chance to better understand the standards review process, dive into the overarching revisions, what has and has not changed, and see a summary of revisions across the grade bands and do a similar standards comparison activity specific to their grade band</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522532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Math will engage</a:t>
            </a:r>
            <a:r>
              <a:rPr lang="en-US" baseline="0" dirty="0" smtClean="0"/>
              <a:t> in a deconstruction protocol to get at the rigor and depth of the standards and how to communicate those expectations to students, the standards that are used here will be embedded throughout the training and used throughout the modules that follow</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088383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part</a:t>
            </a:r>
            <a:r>
              <a:rPr lang="en-US" baseline="0" dirty="0" smtClean="0"/>
              <a:t> 3 teachers will revisit the 3 instructional shifts and the standards for mathematical practice but as these elements haven’t changed a majority of the time will be spent on module 6 the literacy skills for mathematical proficiency, </a:t>
            </a:r>
            <a:endParaRPr lang="en-US" dirty="0" smtClean="0"/>
          </a:p>
          <a:p>
            <a:pPr marL="171450" indent="-171450">
              <a:buFont typeface="Arial" panose="020B0604020202020204" pitchFamily="34" charset="0"/>
              <a:buChar char="•"/>
            </a:pPr>
            <a:r>
              <a:rPr lang="en-US" baseline="0" dirty="0" smtClean="0"/>
              <a:t>Teachers will go in depth into each of the four skills and how they can be implemented into the math classroom</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699686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Part</a:t>
            </a:r>
            <a:r>
              <a:rPr lang="en-US" baseline="0" dirty="0" smtClean="0"/>
              <a:t> 4 of the Math content will also mirror what you saw yesterday and get teachers engaged in conversations around their assessment practices and how they leverage that work to really determine student mastery and therefore more clearly communicate the academic progress of their students</a:t>
            </a:r>
          </a:p>
          <a:p>
            <a:pPr marL="171450" indent="-171450">
              <a:buFont typeface="Arial" panose="020B0604020202020204" pitchFamily="34" charset="0"/>
              <a:buChar char="•"/>
            </a:pPr>
            <a:r>
              <a:rPr lang="en-US" baseline="0" dirty="0" smtClean="0"/>
              <a:t>We want math teachers using high quality materials so we want to dive into evaluating instructional materials so teachers are using materials that match not only the academic content but the depth and rigor of the standards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112636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Instruction is</a:t>
            </a:r>
            <a:r>
              <a:rPr lang="en-US" baseline="0" dirty="0" smtClean="0"/>
              <a:t> the bridge between standards and assessment so we want teachers to have an opportunity to apply what they have learned in the training and think about how they plan for instruction and how they can pull all these pieces together to create lessons that cognitively engage students and match the standards in rigor and depth</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2648277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take a look</a:t>
            </a:r>
            <a:r>
              <a:rPr lang="en-US" baseline="0" dirty="0" smtClean="0"/>
              <a:t> at a few of the elements that will be present in Module 6 on the Literacy Skills for Mathematical Proficiency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193850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a:t>
            </a:r>
            <a:r>
              <a:rPr lang="en-US" baseline="0" dirty="0" smtClean="0"/>
              <a:t> want to start by going over our agenda for the day. We will start the day by sharing an overview of what leader and teacher training will look like. We will discuss what good PD looks like, and then do some more in depth planning based on the priorities you determined through diagnosing your system.</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580133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r>
              <a:rPr lang="en-US" dirty="0" smtClean="0"/>
              <a:t>We’ve included a graphic that encompasses the four elements for literacy in math: reading,</a:t>
            </a:r>
            <a:r>
              <a:rPr lang="en-US" baseline="0" dirty="0" smtClean="0"/>
              <a:t> writing, vocabulary, and speaking and listening. </a:t>
            </a:r>
          </a:p>
          <a:p>
            <a:r>
              <a:rPr lang="en-US" baseline="0" dirty="0" smtClean="0"/>
              <a:t>Let’s dig into each of these a little closer to see what we’ll be covering with teachers.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Reading in Math: </a:t>
            </a:r>
            <a:r>
              <a:rPr lang="en-US" dirty="0" smtClean="0"/>
              <a:t>This section will focus on how math texts differ</a:t>
            </a:r>
            <a:r>
              <a:rPr lang="en-US" baseline="0" dirty="0" smtClean="0"/>
              <a:t> from other texts that students encounter in their school day. Teachers will discuss the differences in style, structure, text features, and graphics and how students and teachers need to approach reading in Math in a slightly different way.</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Math Vocabulary: </a:t>
            </a:r>
            <a:r>
              <a:rPr lang="en-US" dirty="0" smtClean="0"/>
              <a:t>Teachers</a:t>
            </a:r>
            <a:r>
              <a:rPr lang="en-US" baseline="0" dirty="0" smtClean="0"/>
              <a:t> will discuss and engage in activities that will help them develop instruction around teaching vocabulary in their math classes. We’ll talk about how math vocabulary can be tricky for students as a lot of words have different contextual meanings across the disciplines.</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Speaking &amp; Listening in Math: </a:t>
            </a:r>
            <a:r>
              <a:rPr lang="en-US" dirty="0" smtClean="0"/>
              <a:t>Teachers will engage in discussion and activities</a:t>
            </a:r>
            <a:r>
              <a:rPr lang="en-US" baseline="0" dirty="0" smtClean="0"/>
              <a:t> for how to develop math discourse in their classrooms. Specific strategies will be shared and modeled.</a:t>
            </a:r>
          </a:p>
          <a:p>
            <a:r>
              <a:rPr lang="en-US" b="1" dirty="0" smtClean="0"/>
              <a:t>Writing</a:t>
            </a:r>
            <a:r>
              <a:rPr lang="en-US" b="1" baseline="0" dirty="0" smtClean="0"/>
              <a:t> in Math: </a:t>
            </a:r>
            <a:r>
              <a:rPr lang="en-US" dirty="0" smtClean="0"/>
              <a:t>Teachers will engage in conversation on why</a:t>
            </a:r>
            <a:r>
              <a:rPr lang="en-US" baseline="0" dirty="0" smtClean="0"/>
              <a:t> writing in the math classroom is so important and how it can lead to improved outcomes for students and again instructional strategies will be shared and modeled and teachers.</a:t>
            </a:r>
          </a:p>
          <a:p>
            <a:endParaRPr lang="en-US" baseline="0" dirty="0" smtClean="0"/>
          </a:p>
          <a:p>
            <a:r>
              <a:rPr lang="en-US" baseline="0" dirty="0" smtClean="0"/>
              <a:t>All of the activities in this module will go back to the content standards and the strategies shared will come back around in module 9 when teachers begin to take what they have learned and apply it to create instructional plans or units. Explicit connections will be made back to these literacy skills and strategies and intentionally incorporated into the planning they will do.</a:t>
            </a:r>
            <a:endParaRPr lang="en-US" dirty="0" smtClean="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4408650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t>All grade bands for ELA training will experience Part 1: The Standards. It is based on the presentation you saw and will give teachers a chance to better understand the standards review process, the overarching revisions that were made, what has and has not changed, and spend some time on the 5 ELA strands</a:t>
            </a:r>
          </a:p>
          <a:p>
            <a:pPr marL="171450" indent="-171450">
              <a:buFont typeface="Arial" panose="020B0604020202020204" pitchFamily="34" charset="0"/>
              <a:buChar char="•"/>
            </a:pPr>
            <a:r>
              <a:rPr lang="en-US" baseline="0" dirty="0" smtClean="0"/>
              <a:t>This will be the same presentation you saw on day one of training in January</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9379462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part</a:t>
            </a:r>
            <a:r>
              <a:rPr lang="en-US" baseline="0" dirty="0" smtClean="0"/>
              <a:t> 2 we will use a deconstruction protocol and chose a few standards to really look at in depth and then use those standards through the remaining modules of the training</a:t>
            </a:r>
          </a:p>
          <a:p>
            <a:pPr marL="171450" indent="-171450">
              <a:buFont typeface="Arial" panose="020B0604020202020204" pitchFamily="34" charset="0"/>
              <a:buChar char="•"/>
            </a:pPr>
            <a:r>
              <a:rPr lang="en-US" baseline="0" dirty="0" smtClean="0"/>
              <a:t>Teachers will deconstruct the chosen standards and really develop a deep understanding of the standard and the academic expectation that it sets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7167005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For ELA</a:t>
            </a:r>
            <a:r>
              <a:rPr lang="en-US" baseline="0" dirty="0" smtClean="0"/>
              <a:t> content for Part 3 will focus on the instructional shifts, and specifically on the role of text and text complexity.</a:t>
            </a:r>
          </a:p>
          <a:p>
            <a:pPr marL="171450" indent="-171450">
              <a:buFont typeface="Arial" panose="020B0604020202020204" pitchFamily="34" charset="0"/>
              <a:buChar char="•"/>
            </a:pPr>
            <a:r>
              <a:rPr lang="en-US" baseline="0" dirty="0" smtClean="0"/>
              <a:t>In module 5 teachers will discuss the role of text in the classroom and how to make grade level texts accessible for all students</a:t>
            </a:r>
          </a:p>
          <a:p>
            <a:pPr marL="171450" indent="-171450">
              <a:buFont typeface="Arial" panose="020B0604020202020204" pitchFamily="34" charset="0"/>
              <a:buChar char="•"/>
            </a:pPr>
            <a:r>
              <a:rPr lang="en-US" baseline="0" dirty="0" smtClean="0"/>
              <a:t>And in module 6 teachers will review the dimensions of text complexity and practice evaluating reading passages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8556102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Part</a:t>
            </a:r>
            <a:r>
              <a:rPr lang="en-US" baseline="0" dirty="0" smtClean="0"/>
              <a:t> 4 of the ELA content will mirror what you saw yesterday and focus on assessment and instructional materials</a:t>
            </a:r>
          </a:p>
          <a:p>
            <a:pPr marL="171450" indent="-171450">
              <a:buFont typeface="Arial" panose="020B0604020202020204" pitchFamily="34" charset="0"/>
              <a:buChar char="•"/>
            </a:pPr>
            <a:r>
              <a:rPr lang="en-US" baseline="0" dirty="0" smtClean="0"/>
              <a:t>In module 7 teachers will engage in conversations around their assessment practices and how they can leverage that work to really determine student mastery and therefore more clearly communicate the academic progress of their students</a:t>
            </a:r>
          </a:p>
          <a:p>
            <a:pPr marL="171450" indent="-171450">
              <a:buFont typeface="Arial" panose="020B0604020202020204" pitchFamily="34" charset="0"/>
              <a:buChar char="•"/>
            </a:pPr>
            <a:r>
              <a:rPr lang="en-US" baseline="0" dirty="0" smtClean="0"/>
              <a:t>We’ve all heard the phrase task predicts performance… so in module 8 we will dive into evaluating instructional materials so teachers are using high quality materials that match not only the content but also the depth and rigor of the standards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0164805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Instruction is</a:t>
            </a:r>
            <a:r>
              <a:rPr lang="en-US" baseline="0" dirty="0" smtClean="0"/>
              <a:t> the bridge between standards and assessment so in part 5 we want teachers to have an opportunity to apply what they have learned in the training and think about how they plan for instruction and how they can pull all of these pieces together</a:t>
            </a:r>
          </a:p>
          <a:p>
            <a:pPr marL="171450" indent="-171450">
              <a:buFont typeface="Arial" panose="020B0604020202020204" pitchFamily="34" charset="0"/>
              <a:buChar char="•"/>
            </a:pPr>
            <a:r>
              <a:rPr lang="en-US" baseline="0" dirty="0" smtClean="0"/>
              <a:t>There will be a heavy focus on integration in this piece for ELA, we will use the same standards that we deconstructed in module 4 and teachers will take a text and really plan out what it means to read about it, write about, and talk about it</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8972648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take a look at an example activity from the middle school grade band</a:t>
            </a:r>
            <a:r>
              <a:rPr lang="en-US" baseline="0" dirty="0" smtClean="0"/>
              <a:t> that demonstrates the role of text and how teachers can help students access complex texts. As district leaders we think it’s important for you to engage in this activity as well. It models the instructional shifts and can help you communicate expectations to teachers and know what to look for as you work with ELA teachers and observe their reading blocks.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4742368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quote and source on slide.</a:t>
            </a:r>
          </a:p>
          <a:p>
            <a:endParaRPr lang="en-US" baseline="0" dirty="0" smtClean="0"/>
          </a:p>
          <a:p>
            <a:r>
              <a:rPr lang="en-US" baseline="0" dirty="0" smtClean="0"/>
              <a:t>As we know, i</a:t>
            </a:r>
            <a:r>
              <a:rPr lang="en-US" dirty="0" smtClean="0"/>
              <a:t>n order for students to become successful</a:t>
            </a:r>
            <a:r>
              <a:rPr lang="en-US" baseline="0" dirty="0" smtClean="0"/>
              <a:t> at reading and building more knowledge from complex texts, teachers have to scaffold instruction and know when to gradually release responsibility to students so they are doing more of the thinking and learning.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smtClean="0">
                <a:solidFill>
                  <a:schemeClr val="dk1"/>
                </a:solidFill>
                <a:latin typeface="+mn-lt"/>
                <a:ea typeface="Calibri"/>
                <a:cs typeface="Calibri"/>
                <a:sym typeface="Calibri"/>
              </a:rPr>
              <a:t>The challenge for educators is that kids don’t come to school with the same background knowledge and that while  building that knowledge takes time, it is so essential to meet the academic demands</a:t>
            </a:r>
            <a:r>
              <a:rPr lang="en-US" sz="1200" b="0" i="0" u="none" strike="noStrike" cap="none" baseline="0" dirty="0" smtClean="0">
                <a:solidFill>
                  <a:schemeClr val="dk1"/>
                </a:solidFill>
                <a:latin typeface="+mn-lt"/>
                <a:ea typeface="Calibri"/>
                <a:cs typeface="Calibri"/>
                <a:sym typeface="Calibri"/>
              </a:rPr>
              <a:t> of our Ela standards and to help students access grade level texts of increasing complexity. </a:t>
            </a:r>
            <a:endParaRPr lang="en-US" sz="1200" b="0" i="0" u="none" strike="noStrike" cap="none" dirty="0" smtClean="0">
              <a:solidFill>
                <a:schemeClr val="dk1"/>
              </a:solidFill>
              <a:latin typeface="+mn-lt"/>
              <a:ea typeface="Calibri"/>
              <a:cs typeface="Calibri"/>
              <a:sym typeface="Calibri"/>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6420356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422" indent="-173422">
              <a:buFont typeface="Arial" charset="0"/>
              <a:buChar char="•"/>
            </a:pPr>
            <a:r>
              <a:rPr lang="en-US" baseline="0" dirty="0" smtClean="0"/>
              <a:t>Explain that we are going to work through an activity that a) requires some reading and b) will take a little bit of time. But, we are asking you to stick with us because we think it will really help you </a:t>
            </a:r>
            <a:endParaRPr lang="en-US"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8863546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Before we begin we want to quickly review the ELA instructional shifts and as we move through this activity, reflect on how they are demonstrated in this activity. </a:t>
            </a:r>
            <a:endParaRPr lang="en-US" b="1"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300433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0068778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Materials: </a:t>
            </a:r>
            <a:r>
              <a:rPr lang="en-US" b="0" baseline="0" dirty="0" smtClean="0">
                <a:latin typeface="PermianSlabSerifTypeface" panose="02000000000000000000" pitchFamily="50" charset="0"/>
                <a:ea typeface="Open Sans" panose="020B0606030504020204" pitchFamily="34" charset="0"/>
                <a:cs typeface="Open Sans" panose="020B0606030504020204" pitchFamily="34" charset="0"/>
              </a:rPr>
              <a:t>“Role of Text” handout</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smtClean="0">
                <a:solidFill>
                  <a:schemeClr val="dk1"/>
                </a:solidFill>
                <a:latin typeface="+mn-lt"/>
                <a:ea typeface="Calibri"/>
                <a:cs typeface="Calibri"/>
                <a:sym typeface="Calibri"/>
              </a:rPr>
              <a:t>This simulation, in which participants will be asked to read something very challenging, then approach it from a different angle, is designed to start a conversation about</a:t>
            </a:r>
            <a:r>
              <a:rPr lang="en-US" sz="1200" b="0" i="0" u="none" strike="noStrike" cap="none" baseline="0" dirty="0" smtClean="0">
                <a:solidFill>
                  <a:schemeClr val="dk1"/>
                </a:solidFill>
                <a:latin typeface="+mn-lt"/>
                <a:ea typeface="Calibri"/>
                <a:cs typeface="Calibri"/>
                <a:sym typeface="Calibri"/>
              </a:rPr>
              <a:t> the role of text and model for teachers how they can use text to build knowledge and therefore create learning opportunities where students can access increasingly complex 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mn-lt"/>
                <a:ea typeface="Calibri"/>
                <a:cs typeface="Calibri"/>
                <a:sym typeface="Calibri"/>
              </a:rPr>
              <a:t>Ask participants to read the article “</a:t>
            </a:r>
            <a:r>
              <a:rPr lang="en-US" sz="1200" b="0" i="0" u="none" strike="noStrike" cap="none" baseline="0" dirty="0" err="1" smtClean="0">
                <a:solidFill>
                  <a:schemeClr val="dk1"/>
                </a:solidFill>
                <a:latin typeface="+mn-lt"/>
                <a:ea typeface="Calibri"/>
                <a:cs typeface="Calibri"/>
                <a:sym typeface="Calibri"/>
              </a:rPr>
              <a:t>Anostraca</a:t>
            </a:r>
            <a:r>
              <a:rPr lang="en-US" sz="1200" b="0" i="0" u="none" strike="noStrike" cap="none" baseline="0" dirty="0" smtClean="0">
                <a:solidFill>
                  <a:schemeClr val="dk1"/>
                </a:solidFill>
                <a:latin typeface="+mn-lt"/>
                <a:ea typeface="Calibri"/>
                <a:cs typeface="Calibri"/>
                <a:sym typeface="Calibri"/>
              </a:rPr>
              <a:t>” and as they are reading see if they can make sense of the text and pay attention to how they react to this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sz="1200" b="0" i="0" u="none" strike="noStrike" cap="none" dirty="0" smtClean="0">
                <a:solidFill>
                  <a:schemeClr val="dk1"/>
                </a:solidFill>
                <a:latin typeface="+mn-lt"/>
                <a:ea typeface="Calibri"/>
                <a:cs typeface="Calibri"/>
                <a:sym typeface="Calibri"/>
              </a:rPr>
              <a:t>Give participants a bit of time to grapple with the reading</a:t>
            </a:r>
            <a:r>
              <a:rPr lang="en-US" sz="1200" b="0" i="0" u="none" strike="noStrike" cap="none" baseline="0" dirty="0" smtClean="0">
                <a:solidFill>
                  <a:schemeClr val="dk1"/>
                </a:solidFill>
                <a:latin typeface="+mn-lt"/>
                <a:ea typeface="Calibri"/>
                <a:cs typeface="Calibri"/>
                <a:sym typeface="Calibri"/>
              </a:rPr>
              <a:t> (5 minutes or so)</a:t>
            </a:r>
            <a:r>
              <a:rPr lang="en-US" sz="1200" b="0" i="0" u="none" strike="noStrike" cap="none" dirty="0" smtClean="0">
                <a:solidFill>
                  <a:schemeClr val="dk1"/>
                </a:solidFill>
                <a:latin typeface="+mn-lt"/>
                <a:ea typeface="Calibri"/>
                <a:cs typeface="Calibri"/>
                <a:sym typeface="Calibri"/>
              </a:rPr>
              <a:t>  You might notice them giving up – this a key time to call it quits.</a:t>
            </a:r>
          </a:p>
          <a:p>
            <a:endParaRPr lang="en-US" sz="1200" b="0" i="0" u="none" strike="noStrike" cap="none" dirty="0" smtClean="0">
              <a:solidFill>
                <a:schemeClr val="dk1"/>
              </a:solidFill>
              <a:latin typeface="+mn-lt"/>
              <a:ea typeface="Calibri"/>
              <a:cs typeface="Calibri"/>
              <a:sym typeface="Calibri"/>
            </a:endParaRPr>
          </a:p>
          <a:p>
            <a:r>
              <a:rPr lang="en-US" sz="1200" b="0" i="0" u="none" strike="noStrike" cap="none" dirty="0" smtClean="0">
                <a:solidFill>
                  <a:schemeClr val="dk1"/>
                </a:solidFill>
                <a:latin typeface="+mn-lt"/>
                <a:ea typeface="Calibri"/>
                <a:cs typeface="Calibri"/>
                <a:sym typeface="Calibri"/>
              </a:rPr>
              <a:t>Have participants rate their</a:t>
            </a:r>
            <a:r>
              <a:rPr lang="en-US" sz="1200" b="0" i="0" u="none" strike="noStrike" cap="none" baseline="0" dirty="0" smtClean="0">
                <a:solidFill>
                  <a:schemeClr val="dk1"/>
                </a:solidFill>
                <a:latin typeface="+mn-lt"/>
                <a:ea typeface="Calibri"/>
                <a:cs typeface="Calibri"/>
                <a:sym typeface="Calibri"/>
              </a:rPr>
              <a:t> understanding  of this text (use a scale you are comfortable with)</a:t>
            </a:r>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4630597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smtClean="0">
                <a:solidFill>
                  <a:schemeClr val="dk1"/>
                </a:solidFill>
                <a:latin typeface="+mn-lt"/>
                <a:ea typeface="Calibri"/>
                <a:cs typeface="Calibri"/>
                <a:sym typeface="Calibri"/>
              </a:rPr>
              <a:t>Animation: </a:t>
            </a:r>
            <a:r>
              <a:rPr lang="en-US" sz="1200" b="0" i="0" u="none" strike="noStrike" cap="none" dirty="0" smtClean="0">
                <a:solidFill>
                  <a:schemeClr val="dk1"/>
                </a:solidFill>
                <a:latin typeface="+mn-lt"/>
                <a:ea typeface="Calibri"/>
                <a:cs typeface="Calibri"/>
                <a:sym typeface="Calibri"/>
              </a:rPr>
              <a:t>4 bullets with possible common responses appear on</a:t>
            </a:r>
            <a:r>
              <a:rPr lang="en-US" sz="1200" b="0" i="0" u="none" strike="noStrike" cap="none" baseline="0" dirty="0" smtClean="0">
                <a:solidFill>
                  <a:schemeClr val="dk1"/>
                </a:solidFill>
                <a:latin typeface="+mn-lt"/>
                <a:ea typeface="Calibri"/>
                <a:cs typeface="Calibri"/>
                <a:sym typeface="Calibri"/>
              </a:rPr>
              <a:t> slide. Pull them up after participants talk and share out to see if they named any/all of them. </a:t>
            </a:r>
            <a:endParaRPr lang="en-US" sz="1200" b="1" i="0" u="none" strike="noStrike" cap="none" dirty="0" smtClean="0">
              <a:solidFill>
                <a:schemeClr val="dk1"/>
              </a:solidFill>
              <a:latin typeface="+mn-lt"/>
              <a:ea typeface="Calibri"/>
              <a:cs typeface="Calibri"/>
              <a:sym typeface="Calibri"/>
            </a:endParaRP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smtClean="0">
                <a:solidFill>
                  <a:schemeClr val="dk1"/>
                </a:solidFill>
                <a:latin typeface="+mn-lt"/>
                <a:ea typeface="Calibri"/>
                <a:cs typeface="Calibri"/>
                <a:sym typeface="Calibri"/>
              </a:rPr>
              <a:t>Discuss why this text is complex with participants.</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Ask the question “What makes</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baseline="0" dirty="0" err="1" smtClean="0">
                <a:solidFill>
                  <a:schemeClr val="dk1"/>
                </a:solidFill>
                <a:latin typeface="+mn-lt"/>
                <a:ea typeface="Calibri"/>
                <a:cs typeface="Calibri"/>
                <a:sym typeface="Calibri"/>
              </a:rPr>
              <a:t>Anostraca</a:t>
            </a:r>
            <a:r>
              <a:rPr lang="en-US" sz="1200" b="0" i="0" u="none" strike="noStrike" cap="none" baseline="0" dirty="0" smtClean="0">
                <a:solidFill>
                  <a:schemeClr val="dk1"/>
                </a:solidFill>
                <a:latin typeface="+mn-lt"/>
                <a:ea typeface="Calibri"/>
                <a:cs typeface="Calibri"/>
                <a:sym typeface="Calibri"/>
              </a:rPr>
              <a:t> Complex”? </a:t>
            </a:r>
            <a:r>
              <a:rPr lang="en-US" sz="1200" b="0" i="0" u="none" strike="noStrike" cap="none" dirty="0" smtClean="0">
                <a:solidFill>
                  <a:schemeClr val="dk1"/>
                </a:solidFill>
                <a:latin typeface="+mn-lt"/>
                <a:ea typeface="Calibri"/>
                <a:cs typeface="Calibri"/>
                <a:sym typeface="Calibri"/>
              </a:rPr>
              <a:t>Ask participants to discuss first at tables and then as a group why the text was so challenging for them.  The “not caring” thing is actually good to take on – they were given no purpose for reading and there’s not larger reason at play (click</a:t>
            </a:r>
            <a:r>
              <a:rPr lang="en-US" sz="1200" b="0" i="0" u="none" strike="noStrike" cap="none" baseline="0" dirty="0" smtClean="0">
                <a:solidFill>
                  <a:schemeClr val="dk1"/>
                </a:solidFill>
                <a:latin typeface="+mn-lt"/>
                <a:ea typeface="Calibri"/>
                <a:cs typeface="Calibri"/>
                <a:sym typeface="Calibri"/>
              </a:rPr>
              <a:t> to show the bulleted list after a brief discussion to reiterate their responses)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mn-lt"/>
                <a:sym typeface="Calibri"/>
              </a:rPr>
              <a:t>Let them discuss first and share out, then click for animation to reveal some common answers.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1396484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smtClean="0">
                <a:solidFill>
                  <a:schemeClr val="dk1"/>
                </a:solidFill>
                <a:latin typeface="+mn-lt"/>
                <a:ea typeface="Calibri"/>
                <a:cs typeface="Calibri"/>
                <a:sym typeface="Calibri"/>
              </a:rPr>
              <a:t>At this point we would pose this question to teachers</a:t>
            </a:r>
            <a:r>
              <a:rPr lang="en-US" sz="1200" b="0" i="0" u="none" strike="noStrike" cap="none" baseline="0" dirty="0" smtClean="0">
                <a:solidFill>
                  <a:schemeClr val="dk1"/>
                </a:solidFill>
                <a:latin typeface="+mn-lt"/>
                <a:ea typeface="Calibri"/>
                <a:cs typeface="Calibri"/>
                <a:sym typeface="Calibri"/>
              </a:rPr>
              <a:t> and to you … what if your students HAD to read this article? </a:t>
            </a:r>
            <a:r>
              <a:rPr lang="en-US" sz="1200" b="0" i="0" u="none" strike="noStrike" cap="none" dirty="0" smtClean="0">
                <a:solidFill>
                  <a:schemeClr val="dk1"/>
                </a:solidFill>
                <a:latin typeface="+mn-lt"/>
                <a:ea typeface="Calibri"/>
                <a:cs typeface="Calibri"/>
                <a:sym typeface="Calibri"/>
              </a:rPr>
              <a:t>Call on participants to offer suggestions.  Chances are they will name several things – read it aloud, chunk it, tell students the words they don’t know.  There isn’t anything completely wrong about these scaffolds, but point out that the students do then come to rely on the teacher to intervene when it’s challenging.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smtClean="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smtClean="0">
                <a:solidFill>
                  <a:schemeClr val="dk1"/>
                </a:solidFill>
                <a:latin typeface="+mn-lt"/>
                <a:ea typeface="Calibri"/>
                <a:cs typeface="Calibri"/>
                <a:sym typeface="Calibri"/>
              </a:rPr>
              <a:t>So, we are going to back up and try to come at this article</a:t>
            </a:r>
            <a:r>
              <a:rPr lang="en-US" sz="1200" b="0" i="0" u="none" strike="noStrike" cap="none" baseline="0" dirty="0" smtClean="0">
                <a:solidFill>
                  <a:schemeClr val="dk1"/>
                </a:solidFill>
                <a:latin typeface="+mn-lt"/>
                <a:ea typeface="Calibri"/>
                <a:cs typeface="Calibri"/>
                <a:sym typeface="Calibri"/>
              </a:rPr>
              <a:t> a different way.</a:t>
            </a:r>
            <a:endParaRPr lang="en-US" sz="1200" b="0" i="0" u="none" strike="noStrike" cap="none" dirty="0" smtClean="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5548450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Materials: </a:t>
            </a:r>
            <a:r>
              <a:rPr lang="en-US" b="0" baseline="0" dirty="0" smtClean="0">
                <a:latin typeface="PermianSlabSerifTypeface" panose="02000000000000000000" pitchFamily="50" charset="0"/>
                <a:ea typeface="Open Sans" panose="020B0606030504020204" pitchFamily="34" charset="0"/>
                <a:cs typeface="Open Sans" panose="020B0606030504020204" pitchFamily="34" charset="0"/>
              </a:rPr>
              <a:t>“Role of Text” handout</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cap="none" dirty="0" smtClean="0">
                <a:latin typeface="+mn-lt"/>
                <a:ea typeface="Calibri"/>
                <a:cs typeface="Calibri"/>
                <a:sym typeface="Calibri"/>
              </a:rPr>
              <a:t>Let’s see if we can back up and learn what we need to know to tackle this complex text without being</a:t>
            </a:r>
            <a:r>
              <a:rPr lang="en-US" b="0" i="0" u="none" strike="noStrike" cap="none" baseline="0" dirty="0" smtClean="0">
                <a:latin typeface="+mn-lt"/>
                <a:ea typeface="Calibri"/>
                <a:cs typeface="Calibri"/>
                <a:sym typeface="Calibri"/>
              </a:rPr>
              <a:t> dependent on the t</a:t>
            </a:r>
            <a:r>
              <a:rPr lang="en-US" b="0" i="0" u="none" strike="noStrike" cap="none" dirty="0" smtClean="0">
                <a:latin typeface="+mn-lt"/>
                <a:ea typeface="Calibri"/>
                <a:cs typeface="Calibri"/>
                <a:sym typeface="Calibri"/>
              </a:rPr>
              <a:t>eacher.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smtClean="0">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cap="none" dirty="0" smtClean="0">
                <a:latin typeface="+mn-lt"/>
                <a:ea typeface="Calibri"/>
                <a:cs typeface="Calibri"/>
                <a:sym typeface="Calibri"/>
              </a:rPr>
              <a:t>Read the next article “Ephemeral</a:t>
            </a:r>
            <a:r>
              <a:rPr lang="en-US" b="0" i="0" u="none" strike="noStrike" cap="none" baseline="0" dirty="0" smtClean="0">
                <a:latin typeface="+mn-lt"/>
                <a:ea typeface="Calibri"/>
                <a:cs typeface="Calibri"/>
                <a:sym typeface="Calibri"/>
              </a:rPr>
              <a:t> Ponds” looking for the central ideas.</a:t>
            </a:r>
            <a:endParaRPr lang="en-US" b="0" i="0" u="none" strike="noStrike" cap="none" dirty="0" smtClean="0">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smtClean="0">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smtClean="0">
                <a:solidFill>
                  <a:schemeClr val="dk1"/>
                </a:solidFill>
                <a:latin typeface="+mn-lt"/>
                <a:ea typeface="Calibri"/>
                <a:cs typeface="Calibri"/>
                <a:sym typeface="Calibri"/>
              </a:rPr>
              <a:t>After folks have read for 5 minutes (or so…gauge the room), click</a:t>
            </a:r>
            <a:r>
              <a:rPr lang="en-US" sz="1200" b="0" i="0" u="none" strike="noStrike" cap="none" baseline="0" dirty="0" smtClean="0">
                <a:solidFill>
                  <a:schemeClr val="dk1"/>
                </a:solidFill>
                <a:latin typeface="+mn-lt"/>
                <a:ea typeface="Calibri"/>
                <a:cs typeface="Calibri"/>
                <a:sym typeface="Calibri"/>
              </a:rPr>
              <a:t> to reveal the questions</a:t>
            </a:r>
            <a:r>
              <a:rPr lang="en-US" sz="1200" b="0" i="0" u="none" strike="noStrike" cap="none" dirty="0" smtClean="0">
                <a:solidFill>
                  <a:schemeClr val="dk1"/>
                </a:solidFill>
                <a:latin typeface="+mn-lt"/>
                <a:ea typeface="Calibri"/>
                <a:cs typeface="Calibri"/>
                <a:sym typeface="Calibri"/>
              </a:rPr>
              <a:t>.  Ask participants to formulate their answers, then discuss</a:t>
            </a:r>
            <a:r>
              <a:rPr lang="en-US" sz="1200" b="0" i="0" u="none" strike="noStrike" cap="none" baseline="0" dirty="0" smtClean="0">
                <a:solidFill>
                  <a:schemeClr val="dk1"/>
                </a:solidFill>
                <a:latin typeface="+mn-lt"/>
                <a:ea typeface="Calibri"/>
                <a:cs typeface="Calibri"/>
                <a:sym typeface="Calibri"/>
              </a:rPr>
              <a:t> it with their teams</a:t>
            </a:r>
            <a:r>
              <a:rPr lang="en-US" sz="1200" b="0" i="0" u="none" strike="noStrike" cap="none" dirty="0" smtClean="0">
                <a:solidFill>
                  <a:schemeClr val="dk1"/>
                </a:solidFill>
                <a:latin typeface="+mn-lt"/>
                <a:ea typeface="Calibri"/>
                <a:cs typeface="Calibri"/>
                <a:sym typeface="Calibri"/>
              </a:rPr>
              <a:t>. Then ask for a few volunteers to offer the answers.  Have them highlight or underline the supporting information.  </a:t>
            </a:r>
            <a:r>
              <a:rPr lang="en-US" sz="1200" b="1" i="0" u="none" strike="noStrike" cap="none" dirty="0" smtClean="0">
                <a:solidFill>
                  <a:srgbClr val="FF0000"/>
                </a:solidFill>
                <a:latin typeface="+mn-lt"/>
                <a:ea typeface="Calibri"/>
                <a:cs typeface="Calibri"/>
                <a:sym typeface="Calibri"/>
              </a:rPr>
              <a:t>MAKE SURE participants hear the name “vernal pool” in response to “what else are ephemeral ponds called?”</a:t>
            </a:r>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8664430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Materials: </a:t>
            </a:r>
            <a:r>
              <a:rPr lang="en-US" b="0" baseline="0" dirty="0" smtClean="0">
                <a:latin typeface="PermianSlabSerifTypeface" panose="02000000000000000000" pitchFamily="50" charset="0"/>
                <a:ea typeface="Open Sans" panose="020B0606030504020204" pitchFamily="34" charset="0"/>
                <a:cs typeface="Open Sans" panose="020B0606030504020204" pitchFamily="34" charset="0"/>
              </a:rPr>
              <a:t>“Role of Text” handout</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Now read</a:t>
            </a:r>
            <a:r>
              <a:rPr lang="en-US" sz="1200" b="0" i="0" u="none" strike="noStrike" cap="none" baseline="0" dirty="0" smtClean="0">
                <a:solidFill>
                  <a:schemeClr val="dk1"/>
                </a:solidFill>
                <a:latin typeface="+mn-lt"/>
                <a:ea typeface="Calibri"/>
                <a:cs typeface="Calibri"/>
                <a:sym typeface="Calibri"/>
              </a:rPr>
              <a:t> another article “</a:t>
            </a:r>
            <a:r>
              <a:rPr lang="en-US" sz="1200" b="0" i="0" u="none" strike="noStrike" cap="none" baseline="0" dirty="0" err="1" smtClean="0">
                <a:solidFill>
                  <a:schemeClr val="dk1"/>
                </a:solidFill>
                <a:latin typeface="+mn-lt"/>
                <a:ea typeface="Calibri"/>
                <a:cs typeface="Calibri"/>
                <a:sym typeface="Calibri"/>
              </a:rPr>
              <a:t>Shrimpy</a:t>
            </a:r>
            <a:r>
              <a:rPr lang="en-US" sz="1200" b="0" i="0" u="none" strike="noStrike" cap="none" baseline="0" dirty="0" smtClean="0">
                <a:solidFill>
                  <a:schemeClr val="dk1"/>
                </a:solidFill>
                <a:latin typeface="+mn-lt"/>
                <a:ea typeface="Calibri"/>
                <a:cs typeface="Calibri"/>
                <a:sym typeface="Calibri"/>
              </a:rPr>
              <a:t> Shrimp” looking for the central ideas.</a:t>
            </a:r>
          </a:p>
          <a:p>
            <a:pPr marL="0" marR="0" lvl="0" indent="0" algn="l" rtl="0">
              <a:lnSpc>
                <a:spcPct val="100000"/>
              </a:lnSpc>
              <a:spcBef>
                <a:spcPts val="0"/>
              </a:spcBef>
              <a:spcAft>
                <a:spcPts val="0"/>
              </a:spcAft>
              <a:buClr>
                <a:schemeClr val="dk1"/>
              </a:buClr>
              <a:buSzPct val="25000"/>
              <a:buFont typeface="Calibri"/>
              <a:buNone/>
            </a:pPr>
            <a:endParaRPr lang="en-US" sz="1200" b="0" i="0" u="none" strike="noStrike" cap="none" baseline="0" dirty="0" smtClean="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After folks have read for 5 minutes (or so…gauge the room), then click to reveal the questions.  Ask participants to formulate their answer, then discuss it with</a:t>
            </a:r>
            <a:r>
              <a:rPr lang="en-US" sz="1200" b="0" i="0" u="none" strike="noStrike" cap="none" baseline="0" dirty="0" smtClean="0">
                <a:solidFill>
                  <a:schemeClr val="dk1"/>
                </a:solidFill>
                <a:latin typeface="+mn-lt"/>
                <a:ea typeface="Calibri"/>
                <a:cs typeface="Calibri"/>
                <a:sym typeface="Calibri"/>
              </a:rPr>
              <a:t> their teams</a:t>
            </a:r>
            <a:r>
              <a:rPr lang="en-US" sz="1200" b="0" i="0" u="none" strike="noStrike" cap="none" dirty="0" smtClean="0">
                <a:solidFill>
                  <a:schemeClr val="dk1"/>
                </a:solidFill>
                <a:latin typeface="+mn-lt"/>
                <a:ea typeface="Calibri"/>
                <a:cs typeface="Calibri"/>
                <a:sym typeface="Calibri"/>
              </a:rPr>
              <a:t>.  Then ask for a few volunteers to offer the answer.  Have them highlight or underline the supporting information.  It’s interesting at this point – some are starting to think about the first article they read, others are just ‘going with the flow.”  If you’re comfortable, you might joke a little about how cute these little critters are…see if you can inspire some empathy for them.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6252905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Materials: </a:t>
            </a:r>
            <a:r>
              <a:rPr lang="en-US" b="0" baseline="0" dirty="0" smtClean="0">
                <a:latin typeface="PermianSlabSerifTypeface" panose="02000000000000000000" pitchFamily="50" charset="0"/>
                <a:ea typeface="Open Sans" panose="020B0606030504020204" pitchFamily="34" charset="0"/>
                <a:cs typeface="Open Sans" panose="020B0606030504020204" pitchFamily="34" charset="0"/>
              </a:rPr>
              <a:t>“Role of Text” handout</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Now read “</a:t>
            </a:r>
            <a:r>
              <a:rPr lang="en-US" sz="1200" b="0" i="0" u="none" strike="noStrike" cap="none" dirty="0" err="1" smtClean="0">
                <a:solidFill>
                  <a:schemeClr val="dk1"/>
                </a:solidFill>
                <a:latin typeface="+mn-lt"/>
                <a:ea typeface="Calibri"/>
                <a:cs typeface="Calibri"/>
                <a:sym typeface="Calibri"/>
              </a:rPr>
              <a:t>Dexteria</a:t>
            </a:r>
            <a:r>
              <a:rPr lang="en-US" sz="1200" b="0" i="0" u="none" strike="noStrike" cap="none" dirty="0" smtClean="0">
                <a:solidFill>
                  <a:schemeClr val="dk1"/>
                </a:solidFill>
                <a:latin typeface="+mn-lt"/>
                <a:ea typeface="Calibri"/>
                <a:cs typeface="Calibri"/>
                <a:sym typeface="Calibri"/>
              </a:rPr>
              <a:t> </a:t>
            </a:r>
            <a:r>
              <a:rPr lang="en-US" sz="1200" b="0" i="0" u="none" strike="noStrike" cap="none" dirty="0" err="1" smtClean="0">
                <a:solidFill>
                  <a:schemeClr val="dk1"/>
                </a:solidFill>
                <a:latin typeface="+mn-lt"/>
                <a:ea typeface="Calibri"/>
                <a:cs typeface="Calibri"/>
                <a:sym typeface="Calibri"/>
              </a:rPr>
              <a:t>Floridana</a:t>
            </a:r>
            <a:r>
              <a:rPr lang="en-US" sz="1200" b="0" i="0" u="none" strike="noStrike" cap="none" dirty="0" smtClean="0">
                <a:solidFill>
                  <a:schemeClr val="dk1"/>
                </a:solidFill>
                <a:latin typeface="+mn-lt"/>
                <a:ea typeface="Calibri"/>
                <a:cs typeface="Calibri"/>
                <a:sym typeface="Calibri"/>
              </a:rPr>
              <a:t>” for central ideas.</a:t>
            </a:r>
          </a:p>
          <a:p>
            <a:pPr marL="0" marR="0" lvl="0" indent="0" algn="l" rtl="0">
              <a:spcBef>
                <a:spcPts val="0"/>
              </a:spcBef>
              <a:spcAft>
                <a:spcPts val="0"/>
              </a:spcAft>
              <a:buClr>
                <a:schemeClr val="dk1"/>
              </a:buClr>
              <a:buSzPct val="25000"/>
              <a:buFont typeface="Calibri"/>
              <a:buNone/>
            </a:pPr>
            <a:endParaRPr lang="en-US" sz="1200" b="0" i="0" u="none" strike="noStrike" cap="none" dirty="0" smtClean="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After folks have read for 3 minutes (or so…gauge the room), reveal the questions.  Ask participants to formulate their answer, then discuss it with their</a:t>
            </a:r>
            <a:r>
              <a:rPr lang="en-US" sz="1200" b="0" i="0" u="none" strike="noStrike" cap="none" baseline="0" dirty="0" smtClean="0">
                <a:solidFill>
                  <a:schemeClr val="dk1"/>
                </a:solidFill>
                <a:latin typeface="+mn-lt"/>
                <a:ea typeface="Calibri"/>
                <a:cs typeface="Calibri"/>
                <a:sym typeface="Calibri"/>
              </a:rPr>
              <a:t> teams</a:t>
            </a:r>
            <a:r>
              <a:rPr lang="en-US" sz="1200" b="0" i="0" u="none" strike="noStrike" cap="none" dirty="0" smtClean="0">
                <a:solidFill>
                  <a:schemeClr val="dk1"/>
                </a:solidFill>
                <a:latin typeface="+mn-lt"/>
                <a:ea typeface="Calibri"/>
                <a:cs typeface="Calibri"/>
                <a:sym typeface="Calibri"/>
              </a:rPr>
              <a:t>.  Then ask for a few volunteers to offer the answer.  Have them highlight or underline the supporting information.  As participants reveal what they are learning, be sure to get them talking about the Gainesville vernal pool and how It was obliterated by development.</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6121051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Materials: </a:t>
            </a:r>
            <a:r>
              <a:rPr lang="en-US" b="0" baseline="0" dirty="0" smtClean="0">
                <a:latin typeface="PermianSlabSerifTypeface" panose="02000000000000000000" pitchFamily="50" charset="0"/>
                <a:ea typeface="Open Sans" panose="020B0606030504020204" pitchFamily="34" charset="0"/>
                <a:cs typeface="Open Sans" panose="020B0606030504020204" pitchFamily="34" charset="0"/>
              </a:rPr>
              <a:t>“Role of Text” handout</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Now let’s take a look at another</a:t>
            </a:r>
            <a:r>
              <a:rPr lang="en-US" sz="1200" b="0" i="0" u="none" strike="noStrike" cap="none" baseline="0" dirty="0" smtClean="0">
                <a:solidFill>
                  <a:schemeClr val="dk1"/>
                </a:solidFill>
                <a:latin typeface="+mn-lt"/>
                <a:ea typeface="Calibri"/>
                <a:cs typeface="Calibri"/>
                <a:sym typeface="Calibri"/>
              </a:rPr>
              <a:t> article “Two Florida Species Declared Extinct” and ask participants “what has likely happened to </a:t>
            </a:r>
            <a:r>
              <a:rPr lang="en-US" sz="1200" b="0" i="0" u="none" strike="noStrike" cap="none" baseline="0" dirty="0" err="1" smtClean="0">
                <a:solidFill>
                  <a:schemeClr val="dk1"/>
                </a:solidFill>
                <a:latin typeface="+mn-lt"/>
                <a:ea typeface="Calibri"/>
                <a:cs typeface="Calibri"/>
                <a:sym typeface="Calibri"/>
              </a:rPr>
              <a:t>Dexteria</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baseline="0" dirty="0" err="1" smtClean="0">
                <a:solidFill>
                  <a:schemeClr val="dk1"/>
                </a:solidFill>
                <a:latin typeface="+mn-lt"/>
                <a:ea typeface="Calibri"/>
                <a:cs typeface="Calibri"/>
                <a:sym typeface="Calibri"/>
              </a:rPr>
              <a:t>Floridana</a:t>
            </a:r>
            <a:r>
              <a:rPr lang="en-US" sz="1200" b="0" i="0" u="none" strike="noStrike" cap="none" baseline="0" dirty="0" smtClean="0">
                <a:solidFill>
                  <a:schemeClr val="dk1"/>
                </a:solidFill>
                <a:latin typeface="+mn-lt"/>
                <a:ea typeface="Calibri"/>
                <a:cs typeface="Calibri"/>
                <a:sym typeface="Calibri"/>
              </a:rPr>
              <a:t>”?</a:t>
            </a:r>
          </a:p>
          <a:p>
            <a:pPr marL="0" marR="0" lvl="0" indent="0" algn="l" rtl="0">
              <a:spcBef>
                <a:spcPts val="0"/>
              </a:spcBef>
              <a:buClr>
                <a:schemeClr val="dk1"/>
              </a:buClr>
              <a:buSzPct val="25000"/>
              <a:buFont typeface="Calibri"/>
              <a:buNone/>
            </a:pP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Hopefully at this point people are a little shocked to learn that this thing that they just learned about is extinct in Florida.  If you are comfortable you might point out that 20 </a:t>
            </a:r>
            <a:r>
              <a:rPr lang="en-US" sz="1200" b="0" i="0" u="none" strike="noStrike" cap="none" dirty="0" err="1" smtClean="0">
                <a:solidFill>
                  <a:schemeClr val="dk1"/>
                </a:solidFill>
                <a:latin typeface="+mn-lt"/>
                <a:ea typeface="Calibri"/>
                <a:cs typeface="Calibri"/>
                <a:sym typeface="Calibri"/>
              </a:rPr>
              <a:t>mins</a:t>
            </a:r>
            <a:r>
              <a:rPr lang="en-US" sz="1200" b="0" i="0" u="none" strike="noStrike" cap="none" dirty="0" smtClean="0">
                <a:solidFill>
                  <a:schemeClr val="dk1"/>
                </a:solidFill>
                <a:latin typeface="+mn-lt"/>
                <a:ea typeface="Calibri"/>
                <a:cs typeface="Calibri"/>
                <a:sym typeface="Calibri"/>
              </a:rPr>
              <a:t> ago they didn’t even know what </a:t>
            </a:r>
            <a:r>
              <a:rPr lang="en-US" sz="1200" b="0" i="0" u="none" strike="noStrike" cap="none" dirty="0" err="1" smtClean="0">
                <a:solidFill>
                  <a:schemeClr val="dk1"/>
                </a:solidFill>
                <a:latin typeface="+mn-lt"/>
                <a:ea typeface="Calibri"/>
                <a:cs typeface="Calibri"/>
                <a:sym typeface="Calibri"/>
              </a:rPr>
              <a:t>Dexteria</a:t>
            </a:r>
            <a:r>
              <a:rPr lang="en-US" sz="1200" b="0" i="0" u="none" strike="noStrike" cap="none" dirty="0" smtClean="0">
                <a:solidFill>
                  <a:schemeClr val="dk1"/>
                </a:solidFill>
                <a:latin typeface="+mn-lt"/>
                <a:ea typeface="Calibri"/>
                <a:cs typeface="Calibri"/>
                <a:sym typeface="Calibri"/>
              </a:rPr>
              <a:t> </a:t>
            </a:r>
            <a:r>
              <a:rPr lang="en-US" sz="1200" b="0" i="0" u="none" strike="noStrike" cap="none" dirty="0" err="1" smtClean="0">
                <a:solidFill>
                  <a:schemeClr val="dk1"/>
                </a:solidFill>
                <a:latin typeface="+mn-lt"/>
                <a:ea typeface="Calibri"/>
                <a:cs typeface="Calibri"/>
                <a:sym typeface="Calibri"/>
              </a:rPr>
              <a:t>Floridana</a:t>
            </a:r>
            <a:r>
              <a:rPr lang="en-US" sz="1200" b="0" i="0" u="none" strike="noStrike" cap="none" dirty="0" smtClean="0">
                <a:solidFill>
                  <a:schemeClr val="dk1"/>
                </a:solidFill>
                <a:latin typeface="+mn-lt"/>
                <a:ea typeface="Calibri"/>
                <a:cs typeface="Calibri"/>
                <a:sym typeface="Calibri"/>
              </a:rPr>
              <a:t> was or where it lived. </a:t>
            </a:r>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3672631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Now let’s go back to where we started.</a:t>
            </a:r>
          </a:p>
          <a:p>
            <a:pPr marL="0" marR="0" lvl="0" indent="0" algn="l" rtl="0">
              <a:spcBef>
                <a:spcPts val="0"/>
              </a:spcBef>
              <a:buClr>
                <a:schemeClr val="dk1"/>
              </a:buClr>
              <a:buSzPct val="25000"/>
              <a:buFont typeface="Calibri"/>
              <a:buNone/>
            </a:pP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Point out that </a:t>
            </a:r>
            <a:r>
              <a:rPr lang="en-US" sz="1200" b="0" i="0" u="none" strike="noStrike" cap="none" dirty="0" err="1" smtClean="0">
                <a:solidFill>
                  <a:schemeClr val="dk1"/>
                </a:solidFill>
                <a:latin typeface="+mn-lt"/>
                <a:ea typeface="Calibri"/>
                <a:cs typeface="Calibri"/>
                <a:sym typeface="Calibri"/>
              </a:rPr>
              <a:t>Dexteria</a:t>
            </a:r>
            <a:r>
              <a:rPr lang="en-US" sz="1200" b="0" i="0" u="none" strike="noStrike" cap="none" dirty="0" smtClean="0">
                <a:solidFill>
                  <a:schemeClr val="dk1"/>
                </a:solidFill>
                <a:latin typeface="+mn-lt"/>
                <a:ea typeface="Calibri"/>
                <a:cs typeface="Calibri"/>
                <a:sym typeface="Calibri"/>
              </a:rPr>
              <a:t> </a:t>
            </a:r>
            <a:r>
              <a:rPr lang="en-US" sz="1200" b="0" i="0" u="none" strike="noStrike" cap="none" dirty="0" err="1" smtClean="0">
                <a:solidFill>
                  <a:schemeClr val="dk1"/>
                </a:solidFill>
                <a:latin typeface="+mn-lt"/>
                <a:ea typeface="Calibri"/>
                <a:cs typeface="Calibri"/>
                <a:sym typeface="Calibri"/>
              </a:rPr>
              <a:t>Floridana</a:t>
            </a:r>
            <a:r>
              <a:rPr lang="en-US" sz="1200" b="0" i="0" u="none" strike="noStrike" cap="none" dirty="0" smtClean="0">
                <a:solidFill>
                  <a:schemeClr val="dk1"/>
                </a:solidFill>
                <a:latin typeface="+mn-lt"/>
                <a:ea typeface="Calibri"/>
                <a:cs typeface="Calibri"/>
                <a:sym typeface="Calibri"/>
              </a:rPr>
              <a:t> is one species of </a:t>
            </a:r>
            <a:r>
              <a:rPr lang="en-US" sz="1200" b="0" i="0" u="none" strike="noStrike" cap="none" dirty="0" err="1" smtClean="0">
                <a:solidFill>
                  <a:schemeClr val="dk1"/>
                </a:solidFill>
                <a:latin typeface="+mn-lt"/>
                <a:ea typeface="Calibri"/>
                <a:cs typeface="Calibri"/>
                <a:sym typeface="Calibri"/>
              </a:rPr>
              <a:t>Anostraca</a:t>
            </a:r>
            <a:r>
              <a:rPr lang="en-US" sz="1200" b="0" i="0" u="none" strike="noStrike" cap="none" dirty="0" smtClean="0">
                <a:solidFill>
                  <a:schemeClr val="dk1"/>
                </a:solidFill>
                <a:latin typeface="+mn-lt"/>
                <a:ea typeface="Calibri"/>
                <a:cs typeface="Calibri"/>
                <a:sym typeface="Calibri"/>
              </a:rPr>
              <a:t>, which live in vernal pools all over the world.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8767785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Ask</a:t>
            </a:r>
            <a:r>
              <a:rPr lang="en-US" sz="1200" b="0" i="0" u="none" strike="noStrike" cap="none" baseline="0" dirty="0" smtClean="0">
                <a:solidFill>
                  <a:schemeClr val="dk1"/>
                </a:solidFill>
                <a:latin typeface="+mn-lt"/>
                <a:ea typeface="Calibri"/>
                <a:cs typeface="Calibri"/>
                <a:sym typeface="Calibri"/>
              </a:rPr>
              <a:t> participants to go back to the first article and highlight where they now have clarity and can makes sense of this text. Also ask them to consider the questions on the slide. </a:t>
            </a:r>
            <a:r>
              <a:rPr lang="en-US" sz="1200" b="0" i="0" u="none" strike="noStrike" cap="none" dirty="0" smtClean="0">
                <a:solidFill>
                  <a:schemeClr val="dk1"/>
                </a:solidFill>
                <a:latin typeface="+mn-lt"/>
                <a:ea typeface="Calibri"/>
                <a:cs typeface="Calibri"/>
                <a:sym typeface="Calibri"/>
              </a:rPr>
              <a:t>Give folks about five minutes to read…you should see lots of highlighting going on as they realize all that they now know – that these critters are swimming in vernal pools, that their eggs are so tough because their habitat dries up, sometimes for a long time, and that development is threatening their habitat.</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Have just 1-2 people provide their answers.</a:t>
            </a:r>
          </a:p>
          <a:p>
            <a:pPr marL="0" marR="0" lvl="0" indent="0" algn="l" rtl="0">
              <a:spcBef>
                <a:spcPts val="0"/>
              </a:spcBef>
              <a:spcAft>
                <a:spcPts val="0"/>
              </a:spcAft>
              <a:buClr>
                <a:schemeClr val="dk1"/>
              </a:buClr>
              <a:buSzPct val="25000"/>
              <a:buFont typeface="Calibri"/>
              <a:buNone/>
            </a:pP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smtClean="0">
                <a:solidFill>
                  <a:schemeClr val="dk1"/>
                </a:solidFill>
                <a:latin typeface="+mn-lt"/>
                <a:ea typeface="Calibri"/>
                <a:cs typeface="Calibri"/>
                <a:sym typeface="Calibri"/>
              </a:rPr>
              <a:t>Have participants</a:t>
            </a:r>
            <a:r>
              <a:rPr lang="en-US" sz="1200" b="0" i="0" u="none" strike="noStrike" cap="none" baseline="0" dirty="0" smtClean="0">
                <a:solidFill>
                  <a:schemeClr val="dk1"/>
                </a:solidFill>
                <a:latin typeface="+mn-lt"/>
                <a:ea typeface="Calibri"/>
                <a:cs typeface="Calibri"/>
                <a:sym typeface="Calibri"/>
              </a:rPr>
              <a:t> rate their understanding of this text now with a 1, 3, or 5 with 1 = no understand, 3 = somewhat understand, and 5 = completely understanding.</a:t>
            </a:r>
            <a:endParaRPr lang="en-US" sz="1200" b="0" i="0" u="none" strike="noStrike" cap="none" dirty="0" smtClean="0">
              <a:solidFill>
                <a:schemeClr val="dk1"/>
              </a:solidFill>
              <a:latin typeface="+mn-lt"/>
              <a:ea typeface="Calibri"/>
              <a:cs typeface="Calibri"/>
              <a:sym typeface="Calibri"/>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14480826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rtl="0">
              <a:spcBef>
                <a:spcPts val="0"/>
              </a:spcBef>
              <a:buClr>
                <a:schemeClr val="dk1"/>
              </a:buClr>
              <a:buSzPct val="25000"/>
              <a:buFont typeface="Arial" panose="020B0604020202020204" pitchFamily="34" charset="0"/>
              <a:buChar char="•"/>
            </a:pPr>
            <a:r>
              <a:rPr lang="en-US" sz="1200" b="0" i="0" u="none" strike="noStrike" cap="none" dirty="0" smtClean="0">
                <a:solidFill>
                  <a:schemeClr val="dk1"/>
                </a:solidFill>
                <a:latin typeface="+mn-lt"/>
                <a:ea typeface="Calibri"/>
                <a:cs typeface="Calibri"/>
                <a:sym typeface="Calibri"/>
              </a:rPr>
              <a:t>After the activity ask participants to talk at tables about these debrief questions for about 5</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minutes (read the questions).</a:t>
            </a:r>
            <a:r>
              <a:rPr lang="en-US" sz="1200" b="0" i="0" u="none" strike="noStrike" cap="none" baseline="0" dirty="0" smtClean="0">
                <a:solidFill>
                  <a:schemeClr val="dk1"/>
                </a:solidFill>
                <a:latin typeface="+mn-lt"/>
                <a:ea typeface="Calibri"/>
                <a:cs typeface="Calibri"/>
                <a:sym typeface="Calibri"/>
              </a:rPr>
              <a:t> Then pose the question – how do you think this will impact teachers in their districts? Have a few participants share out.</a:t>
            </a:r>
          </a:p>
          <a:p>
            <a:pPr marL="171450" marR="0" lvl="0" indent="-171450" algn="l" rtl="0">
              <a:spcBef>
                <a:spcPts val="0"/>
              </a:spcBef>
              <a:buClr>
                <a:schemeClr val="dk1"/>
              </a:buClr>
              <a:buSzPct val="25000"/>
              <a:buFont typeface="Arial" panose="020B0604020202020204" pitchFamily="34" charset="0"/>
              <a:buChar char="•"/>
            </a:pPr>
            <a:r>
              <a:rPr lang="en-US" sz="1200" b="0" i="0" u="none" strike="noStrike" cap="none" baseline="0" dirty="0" smtClean="0">
                <a:solidFill>
                  <a:schemeClr val="dk1"/>
                </a:solidFill>
                <a:latin typeface="+mn-lt"/>
                <a:sym typeface="Calibri"/>
              </a:rPr>
              <a:t>Emphasize the importance of supporting teachers in building text sets in this way to build knowledge and vocabulary about a specific topic (not necessarily a “theme” like holidays).</a:t>
            </a:r>
          </a:p>
          <a:p>
            <a:pPr marL="171450" marR="0" lvl="0" indent="-171450" algn="l" rtl="0">
              <a:spcBef>
                <a:spcPts val="0"/>
              </a:spcBef>
              <a:buClr>
                <a:schemeClr val="dk1"/>
              </a:buClr>
              <a:buSzPct val="25000"/>
              <a:buFont typeface="Arial" panose="020B0604020202020204" pitchFamily="34" charset="0"/>
              <a:buChar char="•"/>
            </a:pPr>
            <a:r>
              <a:rPr lang="en-US" sz="1200" b="0" i="0" u="none" strike="noStrike" cap="none" baseline="0" dirty="0" smtClean="0">
                <a:solidFill>
                  <a:schemeClr val="dk1"/>
                </a:solidFill>
                <a:latin typeface="+mn-lt"/>
                <a:sym typeface="Calibri"/>
              </a:rPr>
              <a:t>Also point out that you wouldn’t do this quite this way with students…you wouldn’t start with a text they had no knowledge on, you’d sequence and scaffold them more. We put the most complex one first to illustrate our point about how a sequence of texts on a common topic CAN actually build knowledge.</a:t>
            </a:r>
          </a:p>
          <a:p>
            <a:pPr marL="171450" marR="0" lvl="0" indent="-171450" algn="l" rtl="0">
              <a:spcBef>
                <a:spcPts val="0"/>
              </a:spcBef>
              <a:buClr>
                <a:schemeClr val="dk1"/>
              </a:buClr>
              <a:buSzPct val="25000"/>
              <a:buFont typeface="Arial" panose="020B0604020202020204" pitchFamily="34" charset="0"/>
              <a:buChar char="•"/>
            </a:pPr>
            <a:r>
              <a:rPr lang="en-US" sz="1200" b="0" i="0" u="none" strike="noStrike" cap="none" baseline="0" dirty="0" smtClean="0">
                <a:solidFill>
                  <a:schemeClr val="dk1"/>
                </a:solidFill>
                <a:latin typeface="+mn-lt"/>
                <a:sym typeface="Calibri"/>
              </a:rPr>
              <a:t>Also point out that you wouldn’t do these all in one lesson with students, you’d use the various text over the course of time (a week, a unit, etc.).</a:t>
            </a:r>
            <a:endParaRPr lang="en-US" dirty="0" smtClean="0"/>
          </a:p>
          <a:p>
            <a:endParaRPr lang="en-US" dirty="0"/>
          </a:p>
        </p:txBody>
      </p:sp>
      <p:sp>
        <p:nvSpPr>
          <p:cNvPr id="4" name="Slide Number Placeholder 3"/>
          <p:cNvSpPr>
            <a:spLocks noGrp="1"/>
          </p:cNvSpPr>
          <p:nvPr>
            <p:ph type="sldNum" sz="quarter" idx="10"/>
          </p:nvPr>
        </p:nvSpPr>
        <p:spPr/>
        <p:txBody>
          <a:bodyPr/>
          <a:lstStyle/>
          <a:p>
            <a:fld id="{57613883-FE0E-4A20-9D3F-85073F2C0968}"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683468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PermianSlabSerifTypeface" panose="02000000000000000000" pitchFamily="50" charset="0"/>
              </a:rPr>
              <a:t>For today we want to provide</a:t>
            </a:r>
            <a:r>
              <a:rPr lang="en-US" baseline="0" dirty="0" smtClean="0">
                <a:latin typeface="PermianSlabSerifTypeface" panose="02000000000000000000" pitchFamily="50" charset="0"/>
              </a:rPr>
              <a:t> an overview of leader and teacher training so you can make an informed decision on who should attend training and if you feel you have the capacity to redeliver training and who is best equipped to lead that PD in your district. Additionally, we want to discuss best practices for PD and share some resources to help plan and evaluate professional learning not only for standards roll-out but any professional learning you do and finally we will come back to planning and help you create a standards implementation action plan.</a:t>
            </a:r>
            <a:endParaRPr lang="en-US" dirty="0" smtClean="0">
              <a:latin typeface="PermianSlabSerifTypeface" panose="02000000000000000000" pitchFamily="50" charset="0"/>
            </a:endParaRP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1017568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627389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9232897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PermianSlabSerifTypeface" panose="02000000000000000000" pitchFamily="50" charset="0"/>
                <a:ea typeface="Open Sans" panose="020B0606030504020204" pitchFamily="34" charset="0"/>
                <a:cs typeface="Open Sans" panose="020B0606030504020204" pitchFamily="34" charset="0"/>
              </a:rPr>
              <a:t>So – let’s take stock.  We’ve talked a lot about how instructional materials and assessment must be aligned with standards.  We’ve taken a look at what principals and teachers will be learning about standards in just a few weeks and in June.  And while we’ve been focusing on these topics, as district leaders you have been considering and discussing and deciding exactly how you will proceed from here.</a:t>
            </a:r>
          </a:p>
          <a:p>
            <a:endParaRPr lang="en-US" sz="120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sz="1200" dirty="0" smtClean="0">
                <a:latin typeface="PermianSlabSerifTypeface" panose="02000000000000000000" pitchFamily="50" charset="0"/>
                <a:ea typeface="Open Sans" panose="020B0606030504020204" pitchFamily="34" charset="0"/>
                <a:cs typeface="Open Sans" panose="020B0606030504020204" pitchFamily="34" charset="0"/>
              </a:rPr>
              <a:t>Whichever way you choose … and we’ll talk more about your individual plans in just a few minutes … professional development is part of what you are going to do.  Let’s focus our thoughts there for a bit. </a:t>
            </a:r>
          </a:p>
          <a:p>
            <a:endParaRPr lang="en-US" sz="120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sz="1200" dirty="0" smtClean="0">
                <a:latin typeface="PermianSlabSerifTypeface" panose="02000000000000000000" pitchFamily="50" charset="0"/>
                <a:ea typeface="Open Sans" panose="020B0606030504020204" pitchFamily="34" charset="0"/>
                <a:cs typeface="Open Sans" panose="020B0606030504020204" pitchFamily="34" charset="0"/>
              </a:rPr>
              <a:t>Take a look at this quote from Dr. Thomas </a:t>
            </a:r>
            <a:r>
              <a:rPr lang="en-US" sz="1200" dirty="0" err="1" smtClean="0">
                <a:latin typeface="PermianSlabSerifTypeface" panose="02000000000000000000" pitchFamily="50" charset="0"/>
                <a:ea typeface="Open Sans" panose="020B0606030504020204" pitchFamily="34" charset="0"/>
                <a:cs typeface="Open Sans" panose="020B0606030504020204" pitchFamily="34" charset="0"/>
              </a:rPr>
              <a:t>Guskey</a:t>
            </a:r>
            <a:r>
              <a:rPr lang="en-US" sz="1200" dirty="0" smtClean="0">
                <a:latin typeface="PermianSlabSerifTypeface" panose="02000000000000000000" pitchFamily="50" charset="0"/>
                <a:ea typeface="Open Sans" panose="020B0606030504020204" pitchFamily="34" charset="0"/>
                <a:cs typeface="Open Sans" panose="020B0606030504020204" pitchFamily="34" charset="0"/>
              </a:rPr>
              <a:t>, well known educator and author.  Dr. </a:t>
            </a:r>
            <a:r>
              <a:rPr lang="en-US" sz="1200" dirty="0" err="1" smtClean="0">
                <a:latin typeface="PermianSlabSerifTypeface" panose="02000000000000000000" pitchFamily="50" charset="0"/>
                <a:ea typeface="Open Sans" panose="020B0606030504020204" pitchFamily="34" charset="0"/>
                <a:cs typeface="Open Sans" panose="020B0606030504020204" pitchFamily="34" charset="0"/>
              </a:rPr>
              <a:t>Guskey</a:t>
            </a:r>
            <a:r>
              <a:rPr lang="en-US" sz="1200" dirty="0" smtClean="0">
                <a:latin typeface="PermianSlabSerifTypeface" panose="02000000000000000000" pitchFamily="50" charset="0"/>
                <a:ea typeface="Open Sans" panose="020B0606030504020204" pitchFamily="34" charset="0"/>
                <a:cs typeface="Open Sans" panose="020B0606030504020204" pitchFamily="34" charset="0"/>
              </a:rPr>
              <a:t> made this statement during a professional learning session in east Tennessee in 2004 – and if you have ever heard him speak at a conference, you may have heard him say it again.  The message is both</a:t>
            </a:r>
            <a:r>
              <a:rPr lang="en-US" sz="1200" baseline="0" dirty="0" smtClean="0">
                <a:latin typeface="PermianSlabSerifTypeface" panose="02000000000000000000" pitchFamily="50" charset="0"/>
                <a:ea typeface="Open Sans" panose="020B0606030504020204" pitchFamily="34" charset="0"/>
                <a:cs typeface="Open Sans" panose="020B0606030504020204" pitchFamily="34" charset="0"/>
              </a:rPr>
              <a:t> bold and </a:t>
            </a:r>
            <a:r>
              <a:rPr lang="en-US" sz="1200" dirty="0" smtClean="0">
                <a:latin typeface="PermianSlabSerifTypeface" panose="02000000000000000000" pitchFamily="50" charset="0"/>
                <a:ea typeface="Open Sans" panose="020B0606030504020204" pitchFamily="34" charset="0"/>
                <a:cs typeface="Open Sans" panose="020B0606030504020204" pitchFamily="34" charset="0"/>
              </a:rPr>
              <a:t>simple  – professional development is an essential piece in the puzzle of improving instruction for the benefit of students.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760208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 agree with Dr. </a:t>
            </a:r>
            <a:r>
              <a:rPr lang="en-US" baseline="0" dirty="0" err="1" smtClean="0">
                <a:latin typeface="PermianSlabSerifTypeface" panose="02000000000000000000" pitchFamily="50" charset="0"/>
                <a:ea typeface="Open Sans" panose="020B0606030504020204" pitchFamily="34" charset="0"/>
                <a:cs typeface="Open Sans" panose="020B0606030504020204" pitchFamily="34" charset="0"/>
              </a:rPr>
              <a:t>Guskey</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 yes – professional development is a part of everything we do.</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BUT …  we all know there’s effective professional development and then there’s weak waste-of-time professional development … what Dr. Carol Ann Tomlinson calls “</a:t>
            </a:r>
            <a:r>
              <a:rPr lang="en-US" baseline="0" dirty="0" err="1" smtClean="0">
                <a:latin typeface="PermianSlabSerifTypeface" panose="02000000000000000000" pitchFamily="50" charset="0"/>
                <a:ea typeface="Open Sans" panose="020B0606030504020204" pitchFamily="34" charset="0"/>
                <a:cs typeface="Open Sans" panose="020B0606030504020204" pitchFamily="34" charset="0"/>
              </a:rPr>
              <a:t>twinkie</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PD.”   </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So how can we </a:t>
            </a:r>
            <a:r>
              <a:rPr lang="en-US" b="1" u="sng" baseline="0" dirty="0" smtClean="0">
                <a:latin typeface="PermianSlabSerifTypeface" panose="02000000000000000000" pitchFamily="50" charset="0"/>
                <a:ea typeface="Open Sans" panose="020B0606030504020204" pitchFamily="34" charset="0"/>
                <a:cs typeface="Open Sans" panose="020B0606030504020204" pitchFamily="34" charset="0"/>
              </a:rPr>
              <a:t>know- </a:t>
            </a:r>
            <a:r>
              <a:rPr lang="en-US" b="0" u="none" baseline="0" dirty="0" smtClean="0">
                <a:latin typeface="PermianSlabSerifTypeface" panose="02000000000000000000" pitchFamily="50" charset="0"/>
                <a:ea typeface="Open Sans" panose="020B0606030504020204" pitchFamily="34" charset="0"/>
                <a:cs typeface="Open Sans" panose="020B0606030504020204" pitchFamily="34" charset="0"/>
              </a:rPr>
              <a:t>how can we </a:t>
            </a:r>
            <a:r>
              <a:rPr lang="en-US" b="1" u="sng" baseline="0" dirty="0" smtClean="0">
                <a:latin typeface="PermianSlabSerifTypeface" panose="02000000000000000000" pitchFamily="50" charset="0"/>
                <a:ea typeface="Open Sans" panose="020B0606030504020204" pitchFamily="34" charset="0"/>
                <a:cs typeface="Open Sans" panose="020B0606030504020204" pitchFamily="34" charset="0"/>
              </a:rPr>
              <a:t>be sure </a:t>
            </a:r>
            <a:r>
              <a:rPr lang="en-US" b="0" u="none" baseline="0" dirty="0" smtClean="0">
                <a:latin typeface="PermianSlabSerifTypeface" panose="02000000000000000000" pitchFamily="50" charset="0"/>
                <a:ea typeface="Open Sans" panose="020B0606030504020204" pitchFamily="34" charset="0"/>
                <a:cs typeface="Open Sans" panose="020B0606030504020204" pitchFamily="34" charset="0"/>
              </a:rPr>
              <a:t>that what we are planning will make a difference? </a:t>
            </a:r>
          </a:p>
          <a:p>
            <a:pPr marL="171450" indent="-171450" defTabSz="924916">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If PD is something that you are interested in, and you follow education news, you know there are conflicting voices in the education world right now.  Some folks use research to tell us that money spent on professional development is largely wasted.  Other scholars tell us that professional development is THE key to change. </a:t>
            </a:r>
          </a:p>
          <a:p>
            <a:pPr marL="171450" indent="-171450">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So how can we know if what we are planning will be high quality, valuable, and make a difference?  As you think about what you want ELA and Math instruction to look like in your district this coming year, and about how you want your students to demonstrate their success, consider how can you know the time that you spend in professional development will impact both teachers and students.</a:t>
            </a:r>
          </a:p>
          <a:p>
            <a:pPr marL="171450" indent="-171450">
              <a:buFont typeface="Arial" panose="020B0604020202020204" pitchFamily="34" charset="0"/>
              <a:buChar char="•"/>
            </a:pPr>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First</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let’s take a quick look at some very recent data that raise some questions about professional development.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0745966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early</a:t>
            </a:r>
            <a:r>
              <a:rPr lang="en-US" baseline="0" dirty="0" smtClean="0"/>
              <a:t> 2017, we received the results of the District survey that most of you responded to in December 2016.  As you see, 134 of Tennessee districts responded to the survey.  One of the seven modules in the survey focused on how districts view the professional development they are providing.  </a:t>
            </a:r>
          </a:p>
          <a:p>
            <a:endParaRPr lang="en-US" baseline="0" dirty="0" smtClean="0"/>
          </a:p>
          <a:p>
            <a:r>
              <a:rPr lang="en-US" baseline="0" dirty="0" smtClean="0"/>
              <a:t>Earlier in 2016, in the spring, when the annual teacher survey was administered, a sample of teachers was asked about their professional development opportunities, supports and resources.  Approximately 5,500 teachers from across the state responded.  </a:t>
            </a:r>
          </a:p>
          <a:p>
            <a:endParaRPr lang="en-US" baseline="0" dirty="0" smtClean="0"/>
          </a:p>
          <a:p>
            <a:r>
              <a:rPr lang="en-US" baseline="0" dirty="0" smtClean="0"/>
              <a:t>You will be interested to see the results of comparing district responses with teacher responses.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1964052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Both districts and teachers were asked about their priorities for professional learning.  </a:t>
            </a:r>
            <a:r>
              <a:rPr lang="en-US" i="1" baseline="0" dirty="0" smtClean="0"/>
              <a:t>(Read the survey question in blue</a:t>
            </a:r>
            <a:r>
              <a:rPr lang="en-US" baseline="0" dirty="0" smtClean="0"/>
              <a:t>)  </a:t>
            </a:r>
          </a:p>
          <a:p>
            <a:r>
              <a:rPr lang="en-US" baseline="0" dirty="0" smtClean="0"/>
              <a:t>You can see that the black bars indicate district responses and blue the teacher responses. </a:t>
            </a:r>
          </a:p>
          <a:p>
            <a:r>
              <a:rPr lang="en-US" baseline="0" dirty="0" smtClean="0"/>
              <a:t>Note that the district question asked about the districts’ priorities and the teacher question asked about the individual teacher’s personal priorities – so this graph is showing whether district priorities and teachers’ personal priorities match up well.</a:t>
            </a:r>
          </a:p>
          <a:p>
            <a:endParaRPr lang="en-US" baseline="0" dirty="0" smtClean="0"/>
          </a:p>
          <a:p>
            <a:r>
              <a:rPr lang="en-US" baseline="0" dirty="0" smtClean="0"/>
              <a:t>Districts highly prioritize instructional strategies and alignment, while teachers say something related to their own content is more important.</a:t>
            </a:r>
          </a:p>
          <a:p>
            <a:r>
              <a:rPr lang="en-US" baseline="0" dirty="0" smtClean="0"/>
              <a:t>64% of districts said instructional strategies were a priority for PD for them … but only 32% of teachers made the same choice.   Results for “alignment” were very similar.</a:t>
            </a:r>
          </a:p>
          <a:p>
            <a:r>
              <a:rPr lang="en-US" baseline="0" dirty="0" smtClean="0"/>
              <a:t>On the other hand, 80% of teachers said professional development in their content area was a priority for them … only 46% of districts made the same choice. </a:t>
            </a:r>
          </a:p>
          <a:p>
            <a:endParaRPr lang="en-US" baseline="0" dirty="0" smtClean="0"/>
          </a:p>
          <a:p>
            <a:r>
              <a:rPr lang="en-US" baseline="0" dirty="0" smtClean="0"/>
              <a:t>Do you find this data surprising?  Discuss at your table what you think about this data.  </a:t>
            </a:r>
          </a:p>
          <a:p>
            <a:endParaRPr lang="en-US" baseline="0" dirty="0" smtClean="0"/>
          </a:p>
          <a:p>
            <a:r>
              <a:rPr lang="en-US" baseline="0" dirty="0" smtClean="0"/>
              <a:t>Let’s look at one more comparison.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5055370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case the district</a:t>
            </a:r>
            <a:r>
              <a:rPr lang="en-US" baseline="0" dirty="0" smtClean="0"/>
              <a:t> survey asked what supports are provided to educators related to PD.  Teachers were asked </a:t>
            </a:r>
            <a:r>
              <a:rPr lang="en-US" b="1" baseline="0" dirty="0" smtClean="0"/>
              <a:t>what supports they thought were available to them, NOT what they personally received.</a:t>
            </a:r>
          </a:p>
          <a:p>
            <a:r>
              <a:rPr lang="en-US" baseline="0" dirty="0" smtClean="0"/>
              <a:t>Black bars show this year’s 2016 district response, and the red bar shows 2016 teacher response. </a:t>
            </a:r>
          </a:p>
          <a:p>
            <a:r>
              <a:rPr lang="en-US" baseline="0" dirty="0" smtClean="0"/>
              <a:t>The blue bar is included to show the 2015, last year’s, district response, which essentially shows no change between 2015 and 2016. </a:t>
            </a:r>
          </a:p>
          <a:p>
            <a:endParaRPr lang="en-US" baseline="0" dirty="0" smtClean="0"/>
          </a:p>
          <a:p>
            <a:r>
              <a:rPr lang="en-US" baseline="0" dirty="0" smtClean="0"/>
              <a:t>Practically 100% of districts responded that they provide travel and registration fee reimbursement for professional development, yet only 40% of teachers said reimbursement was provided for them. When we asked about release time, the results were even more different.   It’s great that districts support PD in all these ways, but it’s critical that we communicate the opportunities to teachers.  How can you leverage opportunities for increased teacher knowledge in areas of priority – that is, do you reimburse EVERY conference expense or only for conferences aligned to your district priorities?</a:t>
            </a:r>
          </a:p>
          <a:p>
            <a:endParaRPr lang="en-US" dirty="0" smtClean="0"/>
          </a:p>
          <a:p>
            <a:pPr defTabSz="924916">
              <a:defRPr/>
            </a:pPr>
            <a:r>
              <a:rPr lang="en-US" baseline="0" dirty="0" smtClean="0"/>
              <a:t>Take five minutes at your table to talk more about the data and what it makes you think about as you plan for redelivery. </a:t>
            </a:r>
          </a:p>
          <a:p>
            <a:pPr defTabSz="924916">
              <a:defRPr/>
            </a:pPr>
            <a:endParaRPr lang="en-US" baseline="0" dirty="0" smtClean="0"/>
          </a:p>
          <a:p>
            <a:pPr defTabSz="924916">
              <a:defRPr/>
            </a:pPr>
            <a:r>
              <a:rPr lang="en-US" baseline="0" dirty="0" smtClean="0"/>
              <a:t>Share out – come back.</a:t>
            </a:r>
          </a:p>
          <a:p>
            <a:pPr defTabSz="924916">
              <a:defRPr/>
            </a:pPr>
            <a:endParaRPr lang="en-US" baseline="0" dirty="0" smtClean="0"/>
          </a:p>
          <a:p>
            <a:pPr defTabSz="924916">
              <a:defRPr/>
            </a:pPr>
            <a:r>
              <a:rPr lang="en-US" baseline="0" dirty="0" smtClean="0"/>
              <a:t>Tennessee Educator Survey data are available at: https://www.tn.gov/education/topic/educator-survey </a:t>
            </a:r>
          </a:p>
          <a:p>
            <a:endParaRPr lang="en-US" u="sng"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0566622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So – in light of the information landscape about professional development, how CAN we know that what we are doing will make a difference?</a:t>
            </a:r>
          </a:p>
          <a:p>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 can – </a:t>
            </a:r>
          </a:p>
          <a:p>
            <a:pPr marL="173422" indent="-173422">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Plan with a standards mindset</a:t>
            </a:r>
          </a:p>
          <a:p>
            <a:pPr marL="173422" indent="-173422">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Implement </a:t>
            </a:r>
          </a:p>
          <a:p>
            <a:pPr marL="173422" indent="-173422">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Measure </a:t>
            </a:r>
          </a:p>
          <a:p>
            <a:pPr marL="173422" indent="-173422">
              <a:buFont typeface="Arial" panose="020B0604020202020204" pitchFamily="34" charset="0"/>
              <a:buChar cha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Follow up – professional learning never stops</a:t>
            </a:r>
          </a:p>
          <a:p>
            <a:pPr marL="173422" indent="-173422">
              <a:buFont typeface="Arial" panose="020B0604020202020204" pitchFamily="34" charset="0"/>
              <a:buChar char="•"/>
            </a:pPr>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pPr marL="0" indent="0">
              <a:buFont typeface="Arial" panose="020B0604020202020204" pitchFamily="34" charset="0"/>
              <a:buNone/>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Let’s talk about standards first – standards for professional learning. </a:t>
            </a:r>
          </a:p>
          <a:p>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4719770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Often we find that people are surprised to learn that we have Tennessee Standards for Professional Learning.  The standards have been in state Board of Education policy for more than 25 years, and the majority of Tennessee districts have adopted the policy, and therefore the standards, as their own.  </a:t>
            </a:r>
          </a:p>
          <a:p>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Here’s a very quick history … </a:t>
            </a: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Standards for professional development were first created by Learning Forward (know then as the NSDC, the National Staff Development Council) and adopted by the state Board of Education as Tennessee Standards in 1992.   </a:t>
            </a: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 decade later  Learning Forward revised the standards and in 2011 our current Board of Ed  reaffirmed their value and again adopted the revised version of the standards.  You can see them in State Board Policy 5.2 .</a:t>
            </a:r>
          </a:p>
          <a:p>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The reason this matters as you plan for redelivering the ELA and Math updates to your teachers is because the professional learning standards provide strong guidance in 7 areas that directly impact quality.  The areas are  - </a:t>
            </a:r>
          </a:p>
          <a:p>
            <a:pPr marL="173422" indent="-173422">
              <a:buFont typeface="Arial" panose="020B0604020202020204" pitchFamily="34" charset="0"/>
              <a:buChar char="•"/>
            </a:pPr>
            <a:r>
              <a:rPr lang="en-US" dirty="0" smtClean="0"/>
              <a:t>Learning communities</a:t>
            </a:r>
          </a:p>
          <a:p>
            <a:pPr marL="173422" indent="-173422">
              <a:buFont typeface="Arial" panose="020B0604020202020204" pitchFamily="34" charset="0"/>
              <a:buChar char="•"/>
            </a:pPr>
            <a:r>
              <a:rPr lang="en-US" dirty="0" smtClean="0"/>
              <a:t>Resources</a:t>
            </a:r>
          </a:p>
          <a:p>
            <a:pPr marL="173422" indent="-173422">
              <a:buFont typeface="Arial" panose="020B0604020202020204" pitchFamily="34" charset="0"/>
              <a:buChar char="•"/>
            </a:pPr>
            <a:r>
              <a:rPr lang="en-US" dirty="0" smtClean="0"/>
              <a:t>Leadership</a:t>
            </a:r>
          </a:p>
          <a:p>
            <a:pPr marL="173422" indent="-173422">
              <a:buFont typeface="Arial" panose="020B0604020202020204" pitchFamily="34" charset="0"/>
              <a:buChar char="•"/>
            </a:pPr>
            <a:r>
              <a:rPr lang="en-US" dirty="0" smtClean="0"/>
              <a:t>Data</a:t>
            </a:r>
          </a:p>
          <a:p>
            <a:pPr marL="173422" indent="-173422">
              <a:buFont typeface="Arial" panose="020B0604020202020204" pitchFamily="34" charset="0"/>
              <a:buChar char="•"/>
            </a:pPr>
            <a:r>
              <a:rPr lang="en-US" dirty="0" smtClean="0"/>
              <a:t>Learning Designs</a:t>
            </a:r>
          </a:p>
          <a:p>
            <a:pPr marL="173422" indent="-173422">
              <a:buFont typeface="Arial" panose="020B0604020202020204" pitchFamily="34" charset="0"/>
              <a:buChar char="•"/>
            </a:pPr>
            <a:r>
              <a:rPr lang="en-US" dirty="0" smtClean="0"/>
              <a:t>Implementation</a:t>
            </a:r>
          </a:p>
          <a:p>
            <a:pPr marL="173422" indent="-173422">
              <a:buFont typeface="Arial" panose="020B0604020202020204" pitchFamily="34" charset="0"/>
              <a:buChar char="•"/>
            </a:pPr>
            <a:r>
              <a:rPr lang="en-US" dirty="0" smtClean="0"/>
              <a:t>Outcomes</a:t>
            </a:r>
          </a:p>
          <a:p>
            <a:pPr marL="173422" indent="-173422">
              <a:buFont typeface="Arial" panose="020B0604020202020204" pitchFamily="34" charset="0"/>
              <a:buChar char="•"/>
            </a:pPr>
            <a:endParaRPr lang="en-US" dirty="0" smtClean="0"/>
          </a:p>
          <a:p>
            <a:r>
              <a:rPr lang="en-US" dirty="0" smtClean="0"/>
              <a:t>Planning with these standards in mind will strengthen your redelivery and/or support with your teachers and principals.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9150339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a:t>
            </a:r>
            <a:r>
              <a:rPr lang="en-US" baseline="0" dirty="0" smtClean="0"/>
              <a:t> the </a:t>
            </a:r>
            <a:r>
              <a:rPr lang="en-US" dirty="0" smtClean="0"/>
              <a:t>department believes in the power of effective professional development, Tennessee</a:t>
            </a:r>
            <a:r>
              <a:rPr lang="en-US" baseline="0" dirty="0" smtClean="0"/>
              <a:t> Succeeds, our department’s strategic plan, called for the creation of a Professional Development Council charged with a specific focus on a rubric that can be used to plan and evaluate high quality learning.   </a:t>
            </a:r>
          </a:p>
          <a:p>
            <a:endParaRPr lang="en-US" baseline="0" dirty="0" smtClean="0"/>
          </a:p>
          <a:p>
            <a:r>
              <a:rPr lang="en-US" baseline="0" dirty="0" smtClean="0"/>
              <a:t>Sixteen practicing educators were selected from 90 applicants to serve on the Professional Development Council.  The Council has been at work for eighteen months.  Creation of this rubric was number one on their list of deliverables.   </a:t>
            </a:r>
          </a:p>
          <a:p>
            <a:endParaRPr lang="en-US" baseline="0" dirty="0" smtClean="0"/>
          </a:p>
          <a:p>
            <a:r>
              <a:rPr lang="en-US" baseline="0" dirty="0" smtClean="0"/>
              <a:t>Why this matters today is that again – as you plan for redelivery and support – the rubric will be useful to you in designing and delivering professional development with your teachers to ensure effective professional learning opportunities that meet educators’ needs.  The rubric is designed to align directly with the professional development standards.  Currently the rubric is in its final draft stage and being reviewed by the American Institute for Research, and will be available for your use by summer.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305782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take a closer look at what ILC Course 3 will look like</a:t>
            </a:r>
            <a:r>
              <a:rPr lang="en-US" baseline="0" dirty="0" smtClean="0"/>
              <a:t> for your school leaders.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7826252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Along with the rubric that will be available in late spring, we are sharing today a one page companion document that provides guidance by asking essential questions to focus your thinking as you plan for professional development.  You will see that it is also labeled DRAFT – so you are getting a “first” look at a new resource.  This is a simple list of essential questions.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You see that it is divided into three sections – plan – implement and measure.  </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aseline="0" dirty="0" smtClean="0"/>
              <a:t>Take the PIM sheet at your table – </a:t>
            </a:r>
          </a:p>
          <a:p>
            <a:pPr marL="173422" indent="-173422">
              <a:buFont typeface="Arial" panose="020B0604020202020204" pitchFamily="34" charset="0"/>
              <a:buChar char="•"/>
            </a:pPr>
            <a:r>
              <a:rPr lang="en-US" baseline="0" dirty="0" smtClean="0"/>
              <a:t>As a team,  take one minute to identify a recent learning event in your district </a:t>
            </a:r>
          </a:p>
          <a:p>
            <a:pPr marL="173422" indent="-173422">
              <a:buFont typeface="Arial" panose="020B0604020202020204" pitchFamily="34" charset="0"/>
              <a:buChar char="•"/>
            </a:pPr>
            <a:r>
              <a:rPr lang="en-US" baseline="0" dirty="0" smtClean="0"/>
              <a:t>Two minutes to read the questions individually with your event in mind.</a:t>
            </a:r>
          </a:p>
          <a:p>
            <a:pPr marL="173422" indent="-173422">
              <a:buFont typeface="Arial" panose="020B0604020202020204" pitchFamily="34" charset="0"/>
              <a:buChar char="•"/>
            </a:pPr>
            <a:r>
              <a:rPr lang="en-US" baseline="0" dirty="0" smtClean="0"/>
              <a:t>Five minutes to discuss – </a:t>
            </a:r>
          </a:p>
          <a:p>
            <a:pPr marL="1098337" lvl="2" indent="-173422">
              <a:buFont typeface="Arial" panose="020B0604020202020204" pitchFamily="34" charset="0"/>
              <a:buChar char="•"/>
            </a:pPr>
            <a:r>
              <a:rPr lang="en-US" baseline="0" dirty="0" smtClean="0"/>
              <a:t>What’s was the strength of your plan?</a:t>
            </a:r>
          </a:p>
          <a:p>
            <a:pPr marL="1098337" lvl="2" indent="-173422">
              <a:buFont typeface="Arial" panose="020B0604020202020204" pitchFamily="34" charset="0"/>
              <a:buChar char="•"/>
            </a:pPr>
            <a:r>
              <a:rPr lang="en-US" baseline="0" dirty="0" smtClean="0"/>
              <a:t>Anything you left out completely?</a:t>
            </a:r>
          </a:p>
          <a:p>
            <a:pPr marL="1098337" lvl="2" indent="-173422">
              <a:buFont typeface="Arial" panose="020B0604020202020204" pitchFamily="34" charset="0"/>
              <a:buChar char="•"/>
            </a:pPr>
            <a:r>
              <a:rPr lang="en-US" baseline="0" dirty="0" smtClean="0"/>
              <a:t>What could you have done better?</a:t>
            </a:r>
          </a:p>
          <a:p>
            <a:endParaRPr lang="en-US" baseline="0" dirty="0" smtClean="0"/>
          </a:p>
          <a:p>
            <a:r>
              <a:rPr lang="en-US" baseline="0" dirty="0" smtClean="0"/>
              <a:t>Share out – any questions (3-5 minutes)</a:t>
            </a:r>
          </a:p>
          <a:p>
            <a:endParaRPr lang="en-US" baseline="0" dirty="0" smtClean="0"/>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 are here to provide support as you craft your district’s plan for the new standards.  You know that as a CORE staff, we are committed to your success.  We can also call in our department colleagues to help. </a:t>
            </a:r>
          </a:p>
          <a:p>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Now let’s move on to YOUR plan.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5490325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32327000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171450" indent="-171450">
              <a:buFontTx/>
              <a:buChar char="-"/>
            </a:pPr>
            <a:r>
              <a:rPr lang="en-US" b="0" baseline="0" dirty="0" smtClean="0"/>
              <a:t>This next set of slides is a repeat from the January training, but as we head into this next session, which will provide you with time to begin thinking about your district plan, we thought it was important to bring this back and refresh our memories on the training structure, especially for those of you who may not have attended the January training. </a:t>
            </a:r>
          </a:p>
          <a:p>
            <a:pPr marL="171450" indent="-171450">
              <a:buFontTx/>
              <a:buChar char="-"/>
            </a:pPr>
            <a:r>
              <a:rPr lang="en-US" b="0" baseline="0" dirty="0" smtClean="0"/>
              <a:t>This slide articulates the department’s guiding principles in designing this training, and really reflects our belief that YOU and your teams know best what support your educators need and the best methods for getting them that support. </a:t>
            </a:r>
          </a:p>
          <a:p>
            <a:pPr marL="171450" indent="-171450">
              <a:buFontTx/>
              <a:buChar char="-"/>
            </a:pPr>
            <a:r>
              <a:rPr lang="en-US" b="0" baseline="0" dirty="0" smtClean="0"/>
              <a:t>We view our job as helping providing you with materials, resources, and options that allow you to think flexibly about how you train your teachers. </a:t>
            </a:r>
            <a:endParaRPr lang="en-US" b="1" baseline="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42261762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171450" indent="-171450">
              <a:buFontTx/>
              <a:buChar char="-"/>
            </a:pPr>
            <a:r>
              <a:rPr lang="en-US" dirty="0" smtClean="0"/>
              <a:t>As</a:t>
            </a:r>
            <a:r>
              <a:rPr lang="en-US" baseline="0" dirty="0" smtClean="0"/>
              <a:t> a reminder, these next two slides show the full scope of learning opportunities from the state for districts, principals, and teachers.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9888600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8900129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171450" indent="-171450">
              <a:buFont typeface="Arial" panose="020B0604020202020204" pitchFamily="34" charset="0"/>
              <a:buChar char="•"/>
            </a:pPr>
            <a:r>
              <a:rPr lang="en-US" baseline="0" dirty="0" smtClean="0"/>
              <a:t>Again, as a reminder we will be providing you with flexible materials to support your redelivery.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There will </a:t>
            </a:r>
            <a:r>
              <a:rPr lang="en-US" b="1" u="sng" baseline="0" dirty="0" smtClean="0"/>
              <a:t>not</a:t>
            </a:r>
            <a:r>
              <a:rPr lang="en-US" baseline="0" dirty="0" smtClean="0"/>
              <a:t> be any additional information or materials used at ILC or teacher trainings that is not included in the online materials for districts.  Districts that redeliver will have everything the same as state-delivered content.</a:t>
            </a:r>
          </a:p>
          <a:p>
            <a:pPr marL="171450" indent="-171450">
              <a:buFont typeface="Arial" panose="020B0604020202020204" pitchFamily="34" charset="0"/>
              <a:buChar char="•"/>
            </a:pPr>
            <a:r>
              <a:rPr lang="en-US" baseline="0" dirty="0" smtClean="0"/>
              <a:t>More specific info on next slide</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15762835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Note that facilitators could be district staff delivering to teachers, or</a:t>
            </a:r>
            <a:r>
              <a:rPr lang="en-US" baseline="0" dirty="0" smtClean="0"/>
              <a:t> principals delivering ILC content to other principals, or teacher leaders redelivering to others in their content areas – whatever format they come up with. </a:t>
            </a:r>
          </a:p>
          <a:p>
            <a:pPr marL="171450" indent="-171450">
              <a:buFont typeface="Arial" panose="020B0604020202020204" pitchFamily="34" charset="0"/>
              <a:buChar char="•"/>
            </a:pPr>
            <a:r>
              <a:rPr lang="en-US" baseline="0" dirty="0" smtClean="0"/>
              <a:t>It is incumbent on the district to ensure that their facilitators attend the webinars.  We will only send SharePoint login information to individuals who attend the webinars.</a:t>
            </a:r>
          </a:p>
        </p:txBody>
      </p:sp>
      <p:sp>
        <p:nvSpPr>
          <p:cNvPr id="4" name="Slide Number Placeholder 3"/>
          <p:cNvSpPr>
            <a:spLocks noGrp="1"/>
          </p:cNvSpPr>
          <p:nvPr>
            <p:ph type="sldNum" sz="quarter" idx="10"/>
          </p:nvPr>
        </p:nvSpPr>
        <p:spPr/>
        <p:txBody>
          <a:bodyPr/>
          <a:lstStyle/>
          <a:p>
            <a:fld id="{EF3C1CD0-D833-4B0D-BF33-74A8E63C0BDA}" type="slidenum">
              <a:rPr lang="en-US" smtClean="0"/>
              <a:t>66</a:t>
            </a:fld>
            <a:endParaRPr lang="en-US"/>
          </a:p>
        </p:txBody>
      </p:sp>
    </p:spTree>
    <p:extLst>
      <p:ext uri="{BB962C8B-B14F-4D97-AF65-F5344CB8AC3E}">
        <p14:creationId xmlns:p14="http://schemas.microsoft.com/office/powerpoint/2010/main" val="30345866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173422" indent="-173422">
              <a:buFont typeface="Arial" panose="020B0604020202020204" pitchFamily="34" charset="0"/>
              <a:buChar char="•"/>
            </a:pPr>
            <a:r>
              <a:rPr lang="en-US" dirty="0" smtClean="0"/>
              <a:t>Again,</a:t>
            </a:r>
            <a:r>
              <a:rPr lang="en-US" baseline="0" dirty="0" smtClean="0"/>
              <a:t> we saw these in January but we wanted to come back to it here to remind you that t</a:t>
            </a:r>
            <a:r>
              <a:rPr lang="en-US" dirty="0" smtClean="0"/>
              <a:t>here</a:t>
            </a:r>
            <a:r>
              <a:rPr lang="en-US" baseline="0" dirty="0" smtClean="0"/>
              <a:t> are several professional learning models you can employ to equip your teachers and leaders with the knowledge and skill they need to effectively implement the revised standards, and this is where you as the district teams have some decisions to make.</a:t>
            </a:r>
          </a:p>
          <a:p>
            <a:pPr marL="173422" indent="-173422">
              <a:buFont typeface="Arial" panose="020B0604020202020204" pitchFamily="34" charset="0"/>
              <a:buChar char="•"/>
            </a:pPr>
            <a:r>
              <a:rPr lang="en-US" baseline="0" dirty="0" smtClean="0"/>
              <a:t>On the next few slides, we’ll walk through some examples, but there are many, many ways you could choose to do this:</a:t>
            </a:r>
          </a:p>
          <a:p>
            <a:pPr marL="635879" lvl="1" indent="-173422">
              <a:buFont typeface="Arial" panose="020B0604020202020204" pitchFamily="34" charset="0"/>
              <a:buChar char="•"/>
            </a:pPr>
            <a:r>
              <a:rPr lang="en-US" baseline="0" dirty="0" smtClean="0"/>
              <a:t>After we train you as the district teams, you could go back to train your school leaders and then have them train their teachers. This model means you are not sending any leaders to the ILC, or any teachers to the state’s summer training. You are re-delivering all the content in-house.</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20519844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model, similarly, means you would not send leaders or teachers to state training, but as opposed to the previous model, here you as the district team are training both your principals and teachers directly, rather than having you school leaders deliver training to their teachers.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6009158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635879" lvl="1" indent="-173422">
              <a:buFont typeface="Arial" panose="020B0604020202020204" pitchFamily="34" charset="0"/>
              <a:buChar char="•"/>
            </a:pPr>
            <a:r>
              <a:rPr lang="en-US" baseline="0" dirty="0" smtClean="0"/>
              <a:t>This is just one example of a hybrid model. You can imagine an almost unlimited number of models like this you could employ. We’ll show another on the next slide.</a:t>
            </a:r>
          </a:p>
          <a:p>
            <a:pPr marL="635879" lvl="1" indent="-173422">
              <a:buFont typeface="Arial" panose="020B0604020202020204" pitchFamily="34" charset="0"/>
              <a:buChar char="•"/>
            </a:pPr>
            <a:r>
              <a:rPr lang="en-US" baseline="0" dirty="0" smtClean="0"/>
              <a:t>In this model, we show the district sending a few school leaders and teachers to the state provided trainings, and also redelivering some of the content on their own. Depending on your capacity and strengths, this could be a situation where you send teacher-leaders to state and ask them to redeliver the content, and in other cases (perhaps a school-by-school decision depending on the principal’s capacity), you have the principal train teachers.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3738987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smtClean="0">
                <a:latin typeface="Open Sans" panose="020B0606030504020204" pitchFamily="34" charset="0"/>
                <a:ea typeface="Open Sans" panose="020B0606030504020204" pitchFamily="34" charset="0"/>
                <a:cs typeface="Open Sans" panose="020B0606030504020204" pitchFamily="34" charset="0"/>
              </a:rPr>
              <a:t>Training for principals will also be grounded in the four pillars outlined here. They will touch on all of these items, and we‘ll look closer</a:t>
            </a:r>
            <a:r>
              <a:rPr lang="is-IS" baseline="0" dirty="0" smtClean="0">
                <a:latin typeface="Open Sans" panose="020B0606030504020204" pitchFamily="34" charset="0"/>
                <a:ea typeface="Open Sans" panose="020B0606030504020204" pitchFamily="34" charset="0"/>
                <a:cs typeface="Open Sans" panose="020B0606030504020204" pitchFamily="34" charset="0"/>
              </a:rPr>
              <a:t> at the specific learning outcomes for them in a minute.</a:t>
            </a:r>
          </a:p>
          <a:p>
            <a:endParaRPr lang="is-IS" dirty="0"/>
          </a:p>
        </p:txBody>
      </p:sp>
      <p:sp>
        <p:nvSpPr>
          <p:cNvPr id="4" name="Slide Number Placeholder 3"/>
          <p:cNvSpPr>
            <a:spLocks noGrp="1"/>
          </p:cNvSpPr>
          <p:nvPr>
            <p:ph type="sldNum" sz="quarter" idx="10"/>
          </p:nvPr>
        </p:nvSpPr>
        <p:spPr/>
        <p:txBody>
          <a:bodyPr/>
          <a:lstStyle/>
          <a:p>
            <a:fld id="{EF3C1CD0-D833-4B0D-BF33-74A8E63C0BDA}" type="slidenum">
              <a:rPr lang="en-US" smtClean="0"/>
              <a:t>7</a:t>
            </a:fld>
            <a:endParaRPr lang="en-US"/>
          </a:p>
        </p:txBody>
      </p:sp>
    </p:spTree>
    <p:extLst>
      <p:ext uri="{BB962C8B-B14F-4D97-AF65-F5344CB8AC3E}">
        <p14:creationId xmlns:p14="http://schemas.microsoft.com/office/powerpoint/2010/main" val="33349676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is another hybrid model example. In this one we show you training school leaders on your own, with them redelivering some content to teachers, and sending other teachers to state training. Depending on your capacity and strengths, this could be a situation where you send teachers to state provided literacy training and redeliver the math content internally or vice versa.</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0323313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635879" marR="0" lvl="1" indent="-173422"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Alternatively, you don’t have to do any redelivery if you don’t want to, you could just send school leaders and teachers to the state provided trainings.</a:t>
            </a:r>
          </a:p>
          <a:p>
            <a:pPr marL="635879" marR="0" lvl="1" indent="-173422"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There will be allocations for teacher training, so districts may choose to send a select group to come back and re-deliver training to others in their buildings/content areas.</a:t>
            </a:r>
          </a:p>
          <a:p>
            <a:pPr marL="635879" lvl="1" indent="-173422">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17254510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0" baseline="0" dirty="0" smtClean="0"/>
              <a:t>Walk through planning template with districts. Emphasize that they want to think about everything we have learned and discussed. Emphasize that this isn’t just a training plan for teachers. This is about the learning and capacity they need to build with educators to support an aligned system, as well as the work they need to do as a district to align their system and structures.</a:t>
            </a:r>
          </a:p>
          <a:p>
            <a:pPr marL="171450" indent="-171450">
              <a:buFontTx/>
              <a:buChar char="-"/>
            </a:pPr>
            <a:r>
              <a:rPr lang="en-US" b="0" baseline="0" dirty="0" smtClean="0"/>
              <a:t>Acknowledge that they won’t complete this plan today, but we wanted to provide them time to start digging in. </a:t>
            </a:r>
            <a:endParaRPr lang="en-US" b="1" baseline="0" dirty="0" smtClean="0"/>
          </a:p>
          <a:p>
            <a:pPr marL="0" indent="0">
              <a:buFontTx/>
              <a:buNone/>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4838830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13406364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Here are your next steps leaving this training.</a:t>
            </a:r>
          </a:p>
          <a:p>
            <a:pPr marL="171450" indent="-171450">
              <a:buFontTx/>
              <a:buChar char="-"/>
            </a:pPr>
            <a:r>
              <a:rPr lang="en-US" baseline="0" dirty="0" smtClean="0"/>
              <a:t>You will each be in a different place with the DDYS documents and the planning template, so your next steps on those will vary but we encourage you to continue working with them to inform your training plan.</a:t>
            </a:r>
          </a:p>
          <a:p>
            <a:pPr marL="171450" indent="-171450">
              <a:buFontTx/>
              <a:buChar char="-"/>
            </a:pPr>
            <a:r>
              <a:rPr lang="en-US" baseline="0" dirty="0" smtClean="0"/>
              <a:t>Talk about your plans as a CORE office to meet with districts and support them in developing a plan and delivering it. Note that we will not be able to just come deliver the training to your leaders or teachers, but that we are happy to partner with you to ensure you are equipped to facilitate the training and/or co-facilitate where necessary. But, this needs to be your plan and your teachers need to see their leadership owning this work.</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41042427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Let’s take just a minute to reflect back on all we have accomplished over these three days of training, including looking back to January. </a:t>
            </a:r>
          </a:p>
          <a:p>
            <a:pPr marL="171450" indent="-171450">
              <a:buFont typeface="Arial" panose="020B0604020202020204" pitchFamily="34" charset="0"/>
              <a:buChar char="•"/>
            </a:pPr>
            <a:r>
              <a:rPr lang="en-US" b="0" baseline="0" dirty="0" smtClean="0"/>
              <a:t>Quickly tick through each of the objectives we had for days 1-3 to remind participants of their learning</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75</a:t>
            </a:fld>
            <a:endParaRPr lang="en-US"/>
          </a:p>
        </p:txBody>
      </p:sp>
    </p:spTree>
    <p:extLst>
      <p:ext uri="{BB962C8B-B14F-4D97-AF65-F5344CB8AC3E}">
        <p14:creationId xmlns:p14="http://schemas.microsoft.com/office/powerpoint/2010/main" val="1037845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ILC Course 3 dates</a:t>
            </a:r>
            <a:r>
              <a:rPr lang="en-US" baseline="0" dirty="0" smtClean="0"/>
              <a:t> are set for March 27</a:t>
            </a:r>
            <a:r>
              <a:rPr lang="en-US" baseline="30000" dirty="0" smtClean="0"/>
              <a:t>th</a:t>
            </a:r>
            <a:r>
              <a:rPr lang="en-US" baseline="0" dirty="0" smtClean="0"/>
              <a:t> to April 7</a:t>
            </a:r>
            <a:r>
              <a:rPr lang="en-US" baseline="30000" dirty="0" smtClean="0"/>
              <a:t>th</a:t>
            </a:r>
            <a:r>
              <a:rPr lang="en-US" baseline="0" dirty="0" smtClean="0"/>
              <a:t>, trainings will occur regionally across the state and registration has already begun. </a:t>
            </a:r>
          </a:p>
          <a:p>
            <a:pPr marL="171450" indent="-171450">
              <a:buFont typeface="Arial" panose="020B0604020202020204" pitchFamily="34" charset="0"/>
              <a:buChar char="•"/>
            </a:pPr>
            <a:r>
              <a:rPr lang="en-US" baseline="0" dirty="0" smtClean="0"/>
              <a:t>Specific dates were released in the director update a few weeks ago.</a:t>
            </a:r>
          </a:p>
          <a:p>
            <a:pPr marL="171450" indent="-171450">
              <a:buFont typeface="Arial" panose="020B0604020202020204" pitchFamily="34" charset="0"/>
              <a:buChar char="•"/>
            </a:pPr>
            <a:r>
              <a:rPr lang="en-US" baseline="0" dirty="0" smtClean="0"/>
              <a:t>There are two tracks, one for elementary school leaders and one for secondary school leaders. Detailed information can be found on the department’s website in the educator training section. There is a direct link at the bottom of the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0986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695008" y="4444861"/>
            <a:ext cx="5560059" cy="3636705"/>
          </a:xfrm>
          <a:prstGeom prst="rect">
            <a:avLst/>
          </a:prstGeom>
          <a:noFill/>
          <a:ln>
            <a:noFill/>
          </a:ln>
        </p:spPr>
        <p:txBody>
          <a:bodyPr lIns="92476" tIns="92476" rIns="92476" bIns="92476" anchor="ctr" anchorCtr="0">
            <a:noAutofit/>
          </a:bodyPr>
          <a:lstStyle/>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The learning outcomes for ILC include the following (read through bullet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All ILC course work is designed around Understanding, Analyzing, and Supporting best practices for instructional leaders.</a:t>
            </a:r>
          </a:p>
          <a:p>
            <a:endParaRPr lang="en-US" dirty="0"/>
          </a:p>
        </p:txBody>
      </p:sp>
      <p:sp>
        <p:nvSpPr>
          <p:cNvPr id="184" name="Shape 184"/>
          <p:cNvSpPr>
            <a:spLocks noGrp="1" noRot="1" noChangeAspect="1"/>
          </p:cNvSpPr>
          <p:nvPr>
            <p:ph type="sldImg" idx="2"/>
          </p:nvPr>
        </p:nvSpPr>
        <p:spPr>
          <a:xfrm>
            <a:off x="1397000" y="1154113"/>
            <a:ext cx="4156075" cy="31178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7293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ctrTitle" hasCustomPrompt="1"/>
          </p:nvPr>
        </p:nvSpPr>
        <p:spPr>
          <a:xfrm>
            <a:off x="684597" y="3810000"/>
            <a:ext cx="7772400" cy="1470025"/>
          </a:xfrm>
        </p:spPr>
        <p:txBody>
          <a:bodyPr>
            <a:normAutofit/>
          </a:bodyPr>
          <a:lstStyle>
            <a:lvl1pPr algn="ctr">
              <a:defRPr sz="4000"/>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PermianSlabSerifTypeface" pitchFamily="50"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If applicable, insert sub-title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smtClean="0">
                <a:solidFill>
                  <a:schemeClr val="tx2"/>
                </a:solidFill>
                <a:latin typeface="+mn-lt"/>
              </a:rPr>
              <a:t>Presenter Name | Job Title | Team/Office/Division | Date</a:t>
            </a:r>
          </a:p>
        </p:txBody>
      </p:sp>
    </p:spTree>
    <p:extLst>
      <p:ext uri="{BB962C8B-B14F-4D97-AF65-F5344CB8AC3E}">
        <p14:creationId xmlns:p14="http://schemas.microsoft.com/office/powerpoint/2010/main" val="2723533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smtClean="0"/>
              <a:t>Insert Slide Heading </a:t>
            </a:r>
            <a:endParaRPr lang="en-US" dirty="0"/>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4187921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386104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501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2361076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707320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FFFFFF"/>
                </a:solidFill>
                <a:cs typeface="PermianSlabSerifTypeface"/>
              </a:rPr>
              <a:t>Presenter Name</a:t>
            </a:r>
            <a:br>
              <a:rPr lang="en-US" sz="3000" b="1" dirty="0" smtClean="0">
                <a:solidFill>
                  <a:srgbClr val="FFFFFF"/>
                </a:solidFill>
                <a:cs typeface="PermianSlabSerifTypeface"/>
              </a:rPr>
            </a:br>
            <a:r>
              <a:rPr lang="en-US" sz="3000" b="1" dirty="0" smtClean="0">
                <a:solidFill>
                  <a:srgbClr val="FFFFFF"/>
                </a:solidFill>
                <a:cs typeface="PermianSlabSerifTypeface"/>
              </a:rPr>
              <a:t>Title</a:t>
            </a:r>
            <a:br>
              <a:rPr lang="en-US" sz="3000" b="1" dirty="0" smtClean="0">
                <a:solidFill>
                  <a:srgbClr val="FFFFFF"/>
                </a:solidFill>
                <a:cs typeface="PermianSlabSerifTypeface"/>
              </a:rPr>
            </a:br>
            <a:r>
              <a:rPr lang="en-US" sz="3000" b="1" dirty="0" smtClean="0">
                <a:solidFill>
                  <a:srgbClr val="FFFFFF"/>
                </a:solidFill>
                <a:cs typeface="PermianSlabSerifTypeface"/>
              </a:rPr>
              <a:t>Team/Office/Division</a:t>
            </a:r>
          </a:p>
          <a:p>
            <a:r>
              <a:rPr lang="en-US" sz="3000" b="1" dirty="0" smtClean="0">
                <a:solidFill>
                  <a:srgbClr val="FFFFFF"/>
                </a:solidFill>
                <a:cs typeface="PermianSlabSerifTypeface"/>
              </a:rPr>
              <a:t>Email Address</a:t>
            </a:r>
          </a:p>
          <a:p>
            <a:r>
              <a:rPr lang="en-US" sz="3000" b="1" dirty="0" smtClean="0">
                <a:solidFill>
                  <a:srgbClr val="FFFFFF"/>
                </a:solidFill>
                <a:cs typeface="PermianSlabSerifTypeface"/>
              </a:rPr>
              <a:t>Phone Number</a:t>
            </a:r>
            <a:endParaRPr lang="en-US" sz="3000" b="1" dirty="0">
              <a:solidFill>
                <a:srgbClr val="FFFFFF"/>
              </a:solidFill>
              <a:cs typeface="PermianSlabSerifTypeface"/>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0018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smtClean="0">
                <a:solidFill>
                  <a:srgbClr val="FFFFFF"/>
                </a:solidFill>
                <a:effectLst>
                  <a:outerShdw blurRad="38100" dist="38100" dir="2700000" algn="tl">
                    <a:srgbClr val="000000">
                      <a:alpha val="43137"/>
                    </a:srgbClr>
                  </a:outerShdw>
                </a:effectLst>
                <a:cs typeface="PermianSlabSerifTypeface"/>
              </a:rPr>
              <a:t>Districts and schools in Tennessee will exemplify excellence and equity such that all students are equipped with the knowledge and skills to successfully embark on their chosen path in life.</a:t>
            </a:r>
            <a:endParaRPr lang="en-US" sz="2600" b="1" i="1" dirty="0">
              <a:solidFill>
                <a:srgbClr val="FFFFFF"/>
              </a:solidFill>
              <a:effectLst>
                <a:outerShdw blurRad="38100" dist="38100" dir="2700000" algn="tl">
                  <a:srgbClr val="000000">
                    <a:alpha val="43137"/>
                  </a:srgbClr>
                </a:outerShdw>
              </a:effectLst>
              <a:cs typeface="PermianSlabSerifTypeface"/>
            </a:endParaRP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smtClean="0">
                <a:solidFill>
                  <a:srgbClr val="1B365D"/>
                </a:solidFill>
                <a:cs typeface="Open Sans"/>
              </a:rPr>
              <a:t>Excellence | Optimism | Judgment | Courage | Teamwork</a:t>
            </a:r>
            <a:endParaRPr lang="en-US" sz="2400" b="1" dirty="0">
              <a:solidFill>
                <a:srgbClr val="1B365D"/>
              </a:solidFill>
              <a:cs typeface="Open Sans"/>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6662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Body">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8600" y="1193804"/>
            <a:ext cx="8763000" cy="4958462"/>
          </a:xfrm>
        </p:spPr>
        <p:txBody>
          <a:bodyPr>
            <a:normAutofit/>
          </a:bodyPr>
          <a:lstStyle>
            <a:lvl1pPr>
              <a:buClr>
                <a:schemeClr val="bg2"/>
              </a:buClr>
              <a:defRPr sz="2400">
                <a:latin typeface="Calibri" panose="020F0502020204030204" pitchFamily="34" charset="0"/>
                <a:ea typeface="Open Sans" panose="020B0606030504020204" pitchFamily="34" charset="0"/>
                <a:cs typeface="Calibri" panose="020F0502020204030204" pitchFamily="34" charset="0"/>
              </a:defRPr>
            </a:lvl1pPr>
            <a:lvl2pPr>
              <a:buClr>
                <a:schemeClr val="bg2"/>
              </a:buClr>
              <a:defRPr sz="2000">
                <a:latin typeface="Calibri" panose="020F0502020204030204" pitchFamily="34" charset="0"/>
                <a:ea typeface="Open Sans" panose="020B0606030504020204" pitchFamily="34" charset="0"/>
                <a:cs typeface="Calibri" panose="020F0502020204030204" pitchFamily="34" charset="0"/>
              </a:defRPr>
            </a:lvl2pPr>
            <a:lvl3pPr>
              <a:buClr>
                <a:schemeClr val="bg2"/>
              </a:buClr>
              <a:defRPr sz="1800">
                <a:latin typeface="Calibri" panose="020F0502020204030204" pitchFamily="34" charset="0"/>
                <a:ea typeface="Open Sans" panose="020B0606030504020204" pitchFamily="34" charset="0"/>
                <a:cs typeface="Calibri" panose="020F0502020204030204" pitchFamily="34" charset="0"/>
              </a:defRPr>
            </a:lvl3pPr>
            <a:lvl4pPr>
              <a:buClr>
                <a:schemeClr val="bg2"/>
              </a:buClr>
              <a:defRPr sz="1600">
                <a:latin typeface="Calibri" panose="020F0502020204030204" pitchFamily="34" charset="0"/>
                <a:ea typeface="Open Sans" panose="020B0606030504020204" pitchFamily="34" charset="0"/>
                <a:cs typeface="Calibri" panose="020F0502020204030204" pitchFamily="34" charset="0"/>
              </a:defRPr>
            </a:lvl4pPr>
            <a:lvl5pPr>
              <a:buClr>
                <a:schemeClr val="bg2"/>
              </a:buClr>
              <a:defRPr sz="1600">
                <a:latin typeface="Calibri" panose="020F0502020204030204" pitchFamily="34" charset="0"/>
                <a:ea typeface="Open Sans" panose="020B0606030504020204" pitchFamily="34" charset="0"/>
                <a:cs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152266"/>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Footer Placeholder 4"/>
          <p:cNvSpPr>
            <a:spLocks noGrp="1"/>
          </p:cNvSpPr>
          <p:nvPr>
            <p:ph type="ftr" sz="quarter" idx="11"/>
          </p:nvPr>
        </p:nvSpPr>
        <p:spPr>
          <a:xfrm>
            <a:off x="3124200" y="6375400"/>
            <a:ext cx="2895600" cy="365125"/>
          </a:xfrm>
          <a:prstGeom prst="rect">
            <a:avLst/>
          </a:prstGeom>
        </p:spPr>
        <p:txBody>
          <a:bodyPr anchor="b"/>
          <a:lstStyle>
            <a:lvl1pPr>
              <a:defRPr sz="1000">
                <a:solidFill>
                  <a:schemeClr val="tx2"/>
                </a:solidFill>
                <a:latin typeface="Calibri" panose="020F0502020204030204" pitchFamily="34" charset="0"/>
                <a:ea typeface="Open Sans" panose="020B0606030504020204" pitchFamily="34" charset="0"/>
                <a:cs typeface="Calibri" panose="020F0502020204030204" pitchFamily="34" charset="0"/>
              </a:defRPr>
            </a:lvl1pPr>
          </a:lstStyle>
          <a:p>
            <a:endParaRPr lang="en-US" dirty="0">
              <a:solidFill>
                <a:srgbClr val="1B365D"/>
              </a:solidFill>
            </a:endParaRPr>
          </a:p>
        </p:txBody>
      </p:sp>
      <p:sp>
        <p:nvSpPr>
          <p:cNvPr id="13" name="Slide Number Placeholder 5"/>
          <p:cNvSpPr>
            <a:spLocks noGrp="1"/>
          </p:cNvSpPr>
          <p:nvPr>
            <p:ph type="sldNum" sz="quarter" idx="12"/>
          </p:nvPr>
        </p:nvSpPr>
        <p:spPr>
          <a:xfrm>
            <a:off x="6858000" y="6375400"/>
            <a:ext cx="2133600" cy="365125"/>
          </a:xfrm>
          <a:prstGeom prst="rect">
            <a:avLst/>
          </a:prstGeom>
        </p:spPr>
        <p:txBody>
          <a:bodyPr anchor="b"/>
          <a:lstStyle>
            <a:lvl1pPr>
              <a:defRPr sz="1000">
                <a:solidFill>
                  <a:schemeClr val="tx2"/>
                </a:solidFill>
                <a:latin typeface="Calibri" panose="020F0502020204030204" pitchFamily="34" charset="0"/>
                <a:ea typeface="Open Sans" panose="020B0606030504020204" pitchFamily="34" charset="0"/>
                <a:cs typeface="Calibri" panose="020F050202020403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2801947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81395769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84" r:id="rId9"/>
  </p:sldLayoutIdLst>
  <p:hf hdr="0" ftr="0" dt="0"/>
  <p:txStyles>
    <p:titleStyle>
      <a:lvl1pPr algn="l" defTabSz="914400" rtl="0" eaLnBrk="1" latinLnBrk="0" hangingPunct="1">
        <a:spcBef>
          <a:spcPct val="0"/>
        </a:spcBef>
        <a:buNone/>
        <a:defRPr sz="3200" b="1" kern="1200">
          <a:solidFill>
            <a:schemeClr val="bg1"/>
          </a:solidFill>
          <a:latin typeface="PermianSlabSerifTypeface" pitchFamily="50"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5.tmp"/></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6.tm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8.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71.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tn.gov/education/topic/tdoe2-integrated-leadership-cours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4114800"/>
            <a:ext cx="8763000" cy="1470025"/>
          </a:xfrm>
        </p:spPr>
        <p:txBody>
          <a:bodyPr>
            <a:normAutofit fontScale="90000"/>
          </a:bodyPr>
          <a:lstStyle/>
          <a:p>
            <a:r>
              <a:rPr lang="en-US" sz="4800" dirty="0" smtClean="0"/>
              <a:t/>
            </a:r>
            <a:br>
              <a:rPr lang="en-US" sz="4800" dirty="0" smtClean="0"/>
            </a:br>
            <a:r>
              <a:rPr lang="en-US" sz="4400" dirty="0" smtClean="0"/>
              <a:t>District </a:t>
            </a:r>
            <a:r>
              <a:rPr lang="en-US" sz="4400" dirty="0"/>
              <a:t>Team Training</a:t>
            </a:r>
            <a:br>
              <a:rPr lang="en-US" sz="4400" dirty="0"/>
            </a:br>
            <a:r>
              <a:rPr lang="en-US" sz="3300" dirty="0"/>
              <a:t>Revised ELA and Math TN Academic Standards</a:t>
            </a:r>
            <a:br>
              <a:rPr lang="en-US" sz="3300" dirty="0"/>
            </a:br>
            <a:endParaRPr lang="en-US" sz="3300" dirty="0"/>
          </a:p>
        </p:txBody>
      </p:sp>
      <p:sp>
        <p:nvSpPr>
          <p:cNvPr id="4" name="Text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273011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a:t>Key Question 1: </a:t>
            </a:r>
            <a:endParaRPr lang="en-US" sz="2400" dirty="0" smtClean="0"/>
          </a:p>
          <a:p>
            <a:pPr lvl="1"/>
            <a:r>
              <a:rPr lang="en-US" sz="2000" dirty="0" smtClean="0"/>
              <a:t>What </a:t>
            </a:r>
            <a:r>
              <a:rPr lang="en-US" sz="2000" dirty="0"/>
              <a:t>are the changes to the standards and how do they impact teaching and learning</a:t>
            </a:r>
            <a:r>
              <a:rPr lang="en-US" sz="2000" dirty="0" smtClean="0"/>
              <a:t>?</a:t>
            </a:r>
          </a:p>
          <a:p>
            <a:pPr marL="342900" lvl="1" indent="0">
              <a:buNone/>
            </a:pPr>
            <a:endParaRPr lang="en-US" sz="2000" dirty="0"/>
          </a:p>
          <a:p>
            <a:r>
              <a:rPr lang="en-US" sz="2400" dirty="0"/>
              <a:t>Key Question 2: </a:t>
            </a:r>
            <a:endParaRPr lang="en-US" sz="2400" dirty="0" smtClean="0"/>
          </a:p>
          <a:p>
            <a:pPr lvl="1"/>
            <a:r>
              <a:rPr lang="en-US" sz="2000" dirty="0" smtClean="0"/>
              <a:t>How </a:t>
            </a:r>
            <a:r>
              <a:rPr lang="en-US" sz="2000" dirty="0"/>
              <a:t>do we help teachers connect new standards to improved student learning</a:t>
            </a:r>
            <a:r>
              <a:rPr lang="en-US" sz="2000" dirty="0" smtClean="0"/>
              <a:t>?</a:t>
            </a:r>
          </a:p>
          <a:p>
            <a:pPr lvl="1"/>
            <a:endParaRPr lang="en-US" sz="2000" dirty="0" smtClean="0"/>
          </a:p>
          <a:p>
            <a:r>
              <a:rPr lang="en" sz="2400" dirty="0"/>
              <a:t>Key Question 3: </a:t>
            </a:r>
            <a:endParaRPr lang="en" sz="2400" dirty="0" smtClean="0"/>
          </a:p>
          <a:p>
            <a:pPr lvl="1"/>
            <a:r>
              <a:rPr lang="en" sz="2000" dirty="0" smtClean="0"/>
              <a:t>How </a:t>
            </a:r>
            <a:r>
              <a:rPr lang="en" sz="2000" dirty="0"/>
              <a:t>do we support teachers’ professional growth around the </a:t>
            </a:r>
            <a:r>
              <a:rPr lang="en" sz="2000" dirty="0" smtClean="0"/>
              <a:t>revised </a:t>
            </a:r>
            <a:r>
              <a:rPr lang="en" sz="2000" dirty="0"/>
              <a:t>standards? </a:t>
            </a:r>
            <a:endParaRPr lang="en-US" sz="2000" dirty="0"/>
          </a:p>
          <a:p>
            <a:endParaRPr lang="en-US" dirty="0"/>
          </a:p>
        </p:txBody>
      </p:sp>
      <p:sp>
        <p:nvSpPr>
          <p:cNvPr id="3" name="Title 2"/>
          <p:cNvSpPr>
            <a:spLocks noGrp="1"/>
          </p:cNvSpPr>
          <p:nvPr>
            <p:ph type="title"/>
          </p:nvPr>
        </p:nvSpPr>
        <p:spPr/>
        <p:txBody>
          <a:bodyPr>
            <a:normAutofit/>
          </a:bodyPr>
          <a:lstStyle/>
          <a:p>
            <a:r>
              <a:rPr lang="en-US" sz="3200" dirty="0" smtClean="0"/>
              <a:t>ILC Course 3: Key Questions</a:t>
            </a:r>
            <a:endParaRPr lang="en-US" sz="3200" dirty="0"/>
          </a:p>
        </p:txBody>
      </p:sp>
    </p:spTree>
    <p:extLst>
      <p:ext uri="{BB962C8B-B14F-4D97-AF65-F5344CB8AC3E}">
        <p14:creationId xmlns:p14="http://schemas.microsoft.com/office/powerpoint/2010/main" val="30231477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Shape 1129"/>
          <p:cNvSpPr txBox="1">
            <a:spLocks noGrp="1"/>
          </p:cNvSpPr>
          <p:nvPr>
            <p:ph type="title"/>
          </p:nvPr>
        </p:nvSpPr>
        <p:spPr>
          <a:prstGeom prst="rect">
            <a:avLst/>
          </a:prstGeom>
          <a:noFill/>
          <a:ln>
            <a:noFill/>
          </a:ln>
        </p:spPr>
        <p:txBody>
          <a:bodyPr vert="horz" lIns="68569" tIns="34275" rIns="68569" bIns="34275" rtlCol="0" anchor="ctr" anchorCtr="0">
            <a:noAutofit/>
          </a:bodyPr>
          <a:lstStyle/>
          <a:p>
            <a:pPr>
              <a:buSzPct val="25000"/>
            </a:pPr>
            <a:r>
              <a:rPr lang="en" sz="3000" dirty="0"/>
              <a:t>Key Question 3: How do we support the professional growth of teachers around the </a:t>
            </a:r>
            <a:r>
              <a:rPr lang="en" sz="3000" dirty="0" smtClean="0"/>
              <a:t>revised </a:t>
            </a:r>
            <a:r>
              <a:rPr lang="en" sz="3000" dirty="0"/>
              <a:t>standards and other classroom practices? </a:t>
            </a:r>
            <a:endParaRPr lang="en" sz="3000" b="0" dirty="0"/>
          </a:p>
        </p:txBody>
      </p:sp>
    </p:spTree>
    <p:extLst>
      <p:ext uri="{BB962C8B-B14F-4D97-AF65-F5344CB8AC3E}">
        <p14:creationId xmlns:p14="http://schemas.microsoft.com/office/powerpoint/2010/main" val="5155330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smtClean="0"/>
              <a:t>Understanding Skill Level</a:t>
            </a:r>
            <a:endParaRPr lang="en-US" sz="3200" dirty="0"/>
          </a:p>
        </p:txBody>
      </p:sp>
      <p:graphicFrame>
        <p:nvGraphicFramePr>
          <p:cNvPr id="6" name="Diagram 5"/>
          <p:cNvGraphicFramePr/>
          <p:nvPr>
            <p:extLst/>
          </p:nvPr>
        </p:nvGraphicFramePr>
        <p:xfrm>
          <a:off x="1733550" y="1371600"/>
          <a:ext cx="56769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976034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34"/>
        <p:cNvGrpSpPr/>
        <p:nvPr/>
      </p:nvGrpSpPr>
      <p:grpSpPr>
        <a:xfrm>
          <a:off x="0" y="0"/>
          <a:ext cx="0" cy="0"/>
          <a:chOff x="0" y="0"/>
          <a:chExt cx="0" cy="0"/>
        </a:xfrm>
      </p:grpSpPr>
      <p:sp>
        <p:nvSpPr>
          <p:cNvPr id="1236" name="Shape 1236"/>
          <p:cNvSpPr txBox="1">
            <a:spLocks noGrp="1"/>
          </p:cNvSpPr>
          <p:nvPr>
            <p:ph sz="half" idx="1"/>
          </p:nvPr>
        </p:nvSpPr>
        <p:spPr>
          <a:xfrm>
            <a:off x="381000" y="1417637"/>
            <a:ext cx="4114800" cy="4525963"/>
          </a:xfrm>
          <a:prstGeom prst="rect">
            <a:avLst/>
          </a:prstGeom>
          <a:noFill/>
          <a:ln>
            <a:noFill/>
          </a:ln>
        </p:spPr>
        <p:txBody>
          <a:bodyPr vert="horz" lIns="68569" tIns="34275" rIns="68569" bIns="34275" rtlCol="0" anchor="t" anchorCtr="0">
            <a:noAutofit/>
          </a:bodyPr>
          <a:lstStyle/>
          <a:p>
            <a:pPr>
              <a:spcBef>
                <a:spcPts val="0"/>
              </a:spcBef>
            </a:pPr>
            <a:r>
              <a:rPr lang="en" sz="2400" dirty="0" smtClean="0"/>
              <a:t>Assume </a:t>
            </a:r>
            <a:r>
              <a:rPr lang="en" sz="2400" b="1" dirty="0" smtClean="0"/>
              <a:t>positive</a:t>
            </a:r>
            <a:r>
              <a:rPr lang="en" sz="2400" dirty="0" smtClean="0"/>
              <a:t> intent.</a:t>
            </a:r>
          </a:p>
          <a:p>
            <a:pPr marL="0" indent="0">
              <a:spcBef>
                <a:spcPts val="0"/>
              </a:spcBef>
              <a:buNone/>
            </a:pPr>
            <a:endParaRPr lang="en" sz="2400" dirty="0" smtClean="0"/>
          </a:p>
          <a:p>
            <a:pPr marL="0" indent="0">
              <a:spcBef>
                <a:spcPts val="0"/>
              </a:spcBef>
              <a:buNone/>
            </a:pPr>
            <a:endParaRPr lang="en" sz="2400" dirty="0"/>
          </a:p>
          <a:p>
            <a:pPr>
              <a:spcBef>
                <a:spcPts val="480"/>
              </a:spcBef>
            </a:pPr>
            <a:r>
              <a:rPr lang="en" sz="2400" dirty="0"/>
              <a:t>Ask </a:t>
            </a:r>
            <a:r>
              <a:rPr lang="en" sz="2400" b="1" dirty="0"/>
              <a:t>clarifying</a:t>
            </a:r>
            <a:r>
              <a:rPr lang="en" sz="2400" dirty="0"/>
              <a:t> </a:t>
            </a:r>
            <a:r>
              <a:rPr lang="en" sz="2400" dirty="0" smtClean="0"/>
              <a:t>questions; use an </a:t>
            </a:r>
            <a:r>
              <a:rPr lang="en" sz="2400" b="1" dirty="0" smtClean="0"/>
              <a:t>inquiry</a:t>
            </a:r>
            <a:r>
              <a:rPr lang="en" sz="2400" dirty="0" smtClean="0"/>
              <a:t> stance.</a:t>
            </a:r>
          </a:p>
          <a:p>
            <a:pPr>
              <a:spcBef>
                <a:spcPts val="480"/>
              </a:spcBef>
            </a:pPr>
            <a:endParaRPr lang="en" sz="2400" dirty="0" smtClean="0"/>
          </a:p>
          <a:p>
            <a:pPr marL="0" indent="0">
              <a:spcBef>
                <a:spcPts val="480"/>
              </a:spcBef>
              <a:buNone/>
            </a:pPr>
            <a:endParaRPr lang="en" sz="2400" dirty="0"/>
          </a:p>
          <a:p>
            <a:pPr>
              <a:spcBef>
                <a:spcPts val="480"/>
              </a:spcBef>
            </a:pPr>
            <a:r>
              <a:rPr lang="en" sz="2400" b="1" dirty="0"/>
              <a:t>Paraphrase</a:t>
            </a:r>
            <a:r>
              <a:rPr lang="en" sz="2400" dirty="0"/>
              <a:t> </a:t>
            </a:r>
            <a:r>
              <a:rPr lang="en" sz="2400" dirty="0" smtClean="0"/>
              <a:t>important conversation points.</a:t>
            </a:r>
          </a:p>
          <a:p>
            <a:pPr>
              <a:spcBef>
                <a:spcPts val="480"/>
              </a:spcBef>
            </a:pPr>
            <a:endParaRPr lang="en" dirty="0"/>
          </a:p>
        </p:txBody>
      </p:sp>
      <p:sp>
        <p:nvSpPr>
          <p:cNvPr id="1235" name="Shape 1235"/>
          <p:cNvSpPr txBox="1">
            <a:spLocks noGrp="1"/>
          </p:cNvSpPr>
          <p:nvPr>
            <p:ph type="title"/>
          </p:nvPr>
        </p:nvSpPr>
        <p:spPr>
          <a:prstGeom prst="rect">
            <a:avLst/>
          </a:prstGeom>
          <a:noFill/>
          <a:ln>
            <a:noFill/>
          </a:ln>
        </p:spPr>
        <p:txBody>
          <a:bodyPr vert="horz" lIns="68569" tIns="34275" rIns="68569" bIns="34275" rtlCol="0" anchor="ctr" anchorCtr="0">
            <a:noAutofit/>
          </a:bodyPr>
          <a:lstStyle/>
          <a:p>
            <a:pPr>
              <a:buSzPct val="25000"/>
            </a:pPr>
            <a:r>
              <a:rPr lang="en" sz="3200" dirty="0" smtClean="0"/>
              <a:t>Considerations for Professional Learning Conversations</a:t>
            </a:r>
            <a:endParaRPr lang="en" sz="3200" dirty="0"/>
          </a:p>
        </p:txBody>
      </p:sp>
      <p:sp>
        <p:nvSpPr>
          <p:cNvPr id="2" name="Content Placeholder 1"/>
          <p:cNvSpPr>
            <a:spLocks noGrp="1"/>
          </p:cNvSpPr>
          <p:nvPr>
            <p:ph sz="half" idx="13"/>
          </p:nvPr>
        </p:nvSpPr>
        <p:spPr>
          <a:xfrm>
            <a:off x="4572000" y="1417637"/>
            <a:ext cx="4114800" cy="4525963"/>
          </a:xfrm>
        </p:spPr>
        <p:txBody>
          <a:bodyPr>
            <a:normAutofit/>
          </a:bodyPr>
          <a:lstStyle/>
          <a:p>
            <a:pPr>
              <a:spcBef>
                <a:spcPts val="480"/>
              </a:spcBef>
            </a:pPr>
            <a:r>
              <a:rPr lang="en-US" sz="2400" dirty="0">
                <a:solidFill>
                  <a:srgbClr val="000000"/>
                </a:solidFill>
              </a:rPr>
              <a:t>Focus on </a:t>
            </a:r>
            <a:r>
              <a:rPr lang="en-US" sz="2400" b="1" dirty="0">
                <a:solidFill>
                  <a:srgbClr val="000000"/>
                </a:solidFill>
              </a:rPr>
              <a:t>student outcomes</a:t>
            </a:r>
            <a:r>
              <a:rPr lang="en-US" sz="2400" dirty="0">
                <a:solidFill>
                  <a:srgbClr val="000000"/>
                </a:solidFill>
              </a:rPr>
              <a:t>.</a:t>
            </a:r>
          </a:p>
          <a:p>
            <a:pPr marL="0" indent="0">
              <a:spcBef>
                <a:spcPts val="480"/>
              </a:spcBef>
              <a:buNone/>
            </a:pPr>
            <a:endParaRPr lang="en-US" sz="2400" dirty="0">
              <a:solidFill>
                <a:srgbClr val="000000"/>
              </a:solidFill>
            </a:endParaRPr>
          </a:p>
          <a:p>
            <a:pPr>
              <a:spcBef>
                <a:spcPts val="480"/>
              </a:spcBef>
            </a:pPr>
            <a:r>
              <a:rPr lang="en-US" sz="2400" dirty="0">
                <a:solidFill>
                  <a:srgbClr val="000000"/>
                </a:solidFill>
              </a:rPr>
              <a:t>Be a </a:t>
            </a:r>
            <a:r>
              <a:rPr lang="en-US" sz="2400" b="1" dirty="0">
                <a:solidFill>
                  <a:srgbClr val="000000"/>
                </a:solidFill>
              </a:rPr>
              <a:t>co-learner</a:t>
            </a:r>
            <a:r>
              <a:rPr lang="en-US" sz="2400" dirty="0">
                <a:solidFill>
                  <a:srgbClr val="000000"/>
                </a:solidFill>
              </a:rPr>
              <a:t>; you don’t have all the answers.</a:t>
            </a:r>
          </a:p>
          <a:p>
            <a:pPr marL="0" indent="0">
              <a:spcBef>
                <a:spcPts val="480"/>
              </a:spcBef>
              <a:buNone/>
            </a:pPr>
            <a:endParaRPr lang="en-US" sz="2400" dirty="0">
              <a:solidFill>
                <a:srgbClr val="000000"/>
              </a:solidFill>
            </a:endParaRPr>
          </a:p>
          <a:p>
            <a:pPr>
              <a:spcBef>
                <a:spcPts val="480"/>
              </a:spcBef>
            </a:pPr>
            <a:r>
              <a:rPr lang="en-US" sz="2400" b="1" dirty="0">
                <a:solidFill>
                  <a:srgbClr val="000000"/>
                </a:solidFill>
              </a:rPr>
              <a:t>Respect</a:t>
            </a:r>
            <a:r>
              <a:rPr lang="en-US" sz="2400" dirty="0">
                <a:solidFill>
                  <a:srgbClr val="000000"/>
                </a:solidFill>
              </a:rPr>
              <a:t> your fellow </a:t>
            </a:r>
            <a:r>
              <a:rPr lang="en-US" sz="2400" dirty="0" smtClean="0">
                <a:solidFill>
                  <a:srgbClr val="000000"/>
                </a:solidFill>
              </a:rPr>
              <a:t>educators’ </a:t>
            </a:r>
            <a:r>
              <a:rPr lang="en-US" sz="2400" b="1" dirty="0" smtClean="0">
                <a:solidFill>
                  <a:srgbClr val="000000"/>
                </a:solidFill>
              </a:rPr>
              <a:t>expertise.</a:t>
            </a:r>
            <a:endParaRPr lang="en-US" sz="2400" dirty="0"/>
          </a:p>
        </p:txBody>
      </p:sp>
    </p:spTree>
    <p:extLst>
      <p:ext uri="{BB962C8B-B14F-4D97-AF65-F5344CB8AC3E}">
        <p14:creationId xmlns:p14="http://schemas.microsoft.com/office/powerpoint/2010/main" val="22627635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876300" y="1371601"/>
          <a:ext cx="7391400" cy="44195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152400" y="381000"/>
            <a:ext cx="7924800" cy="685800"/>
          </a:xfrm>
        </p:spPr>
        <p:txBody>
          <a:bodyPr>
            <a:noAutofit/>
          </a:bodyPr>
          <a:lstStyle/>
          <a:p>
            <a:r>
              <a:rPr lang="en-US" sz="3200" dirty="0" smtClean="0"/>
              <a:t>The Feedback Cycle for Professional Learning</a:t>
            </a:r>
            <a:endParaRPr lang="en-US" sz="3200" dirty="0"/>
          </a:p>
        </p:txBody>
      </p:sp>
    </p:spTree>
    <p:extLst>
      <p:ext uri="{BB962C8B-B14F-4D97-AF65-F5344CB8AC3E}">
        <p14:creationId xmlns:p14="http://schemas.microsoft.com/office/powerpoint/2010/main" val="1933953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77"/>
        <p:cNvGrpSpPr/>
        <p:nvPr/>
      </p:nvGrpSpPr>
      <p:grpSpPr>
        <a:xfrm>
          <a:off x="0" y="0"/>
          <a:ext cx="0" cy="0"/>
          <a:chOff x="0" y="0"/>
          <a:chExt cx="0" cy="0"/>
        </a:xfrm>
      </p:grpSpPr>
      <p:sp>
        <p:nvSpPr>
          <p:cNvPr id="1179" name="Shape 1179"/>
          <p:cNvSpPr txBox="1">
            <a:spLocks noGrp="1"/>
          </p:cNvSpPr>
          <p:nvPr>
            <p:ph idx="1"/>
          </p:nvPr>
        </p:nvSpPr>
        <p:spPr>
          <a:xfrm>
            <a:off x="304800" y="1417637"/>
            <a:ext cx="8382000" cy="4525963"/>
          </a:xfrm>
          <a:prstGeom prst="rect">
            <a:avLst/>
          </a:prstGeom>
          <a:noFill/>
          <a:ln>
            <a:noFill/>
          </a:ln>
        </p:spPr>
        <p:txBody>
          <a:bodyPr vert="horz" lIns="68569" tIns="34275" rIns="68569" bIns="34275" rtlCol="0" anchor="t" anchorCtr="0">
            <a:noAutofit/>
          </a:bodyPr>
          <a:lstStyle/>
          <a:p>
            <a:pPr lvl="1">
              <a:spcBef>
                <a:spcPts val="0"/>
              </a:spcBef>
              <a:buFont typeface="Wingdings" panose="05000000000000000000" pitchFamily="2" charset="2"/>
              <a:buChar char="§"/>
            </a:pPr>
            <a:r>
              <a:rPr lang="en" sz="2400" dirty="0" smtClean="0"/>
              <a:t>Focused </a:t>
            </a:r>
          </a:p>
          <a:p>
            <a:pPr lvl="1">
              <a:spcBef>
                <a:spcPts val="0"/>
              </a:spcBef>
              <a:buFont typeface="Wingdings" panose="05000000000000000000" pitchFamily="2" charset="2"/>
              <a:buChar char="§"/>
            </a:pPr>
            <a:r>
              <a:rPr lang="en" sz="2400" dirty="0" smtClean="0"/>
              <a:t>Planned</a:t>
            </a:r>
            <a:endParaRPr lang="en" sz="2400" dirty="0"/>
          </a:p>
          <a:p>
            <a:pPr lvl="1">
              <a:buFont typeface="Wingdings" panose="05000000000000000000" pitchFamily="2" charset="2"/>
              <a:buChar char="§"/>
            </a:pPr>
            <a:r>
              <a:rPr lang="en" sz="2400" dirty="0" smtClean="0"/>
              <a:t>Evidence-based</a:t>
            </a:r>
            <a:endParaRPr lang="en" sz="2400" dirty="0"/>
          </a:p>
          <a:p>
            <a:pPr lvl="1">
              <a:buFont typeface="Wingdings" panose="05000000000000000000" pitchFamily="2" charset="2"/>
              <a:buChar char="§"/>
            </a:pPr>
            <a:r>
              <a:rPr lang="en" sz="2400" dirty="0" smtClean="0"/>
              <a:t>Linked </a:t>
            </a:r>
            <a:r>
              <a:rPr lang="en" sz="2400" dirty="0"/>
              <a:t>to student </a:t>
            </a:r>
            <a:r>
              <a:rPr lang="en" sz="2400" dirty="0" smtClean="0"/>
              <a:t>outcomes</a:t>
            </a:r>
          </a:p>
          <a:p>
            <a:pPr lvl="1">
              <a:buFont typeface="Wingdings" panose="05000000000000000000" pitchFamily="2" charset="2"/>
              <a:buChar char="§"/>
            </a:pPr>
            <a:r>
              <a:rPr lang="en" sz="2400" dirty="0" smtClean="0"/>
              <a:t>Well-timed</a:t>
            </a:r>
            <a:endParaRPr lang="en" sz="2400" dirty="0"/>
          </a:p>
        </p:txBody>
      </p:sp>
      <p:sp>
        <p:nvSpPr>
          <p:cNvPr id="1178" name="Shape 1178"/>
          <p:cNvSpPr txBox="1">
            <a:spLocks noGrp="1"/>
          </p:cNvSpPr>
          <p:nvPr>
            <p:ph type="title"/>
          </p:nvPr>
        </p:nvSpPr>
        <p:spPr>
          <a:xfrm>
            <a:off x="152400" y="304800"/>
            <a:ext cx="8534400" cy="685800"/>
          </a:xfrm>
          <a:prstGeom prst="rect">
            <a:avLst/>
          </a:prstGeom>
          <a:noFill/>
          <a:ln>
            <a:noFill/>
          </a:ln>
        </p:spPr>
        <p:txBody>
          <a:bodyPr vert="horz" lIns="68569" tIns="34275" rIns="68569" bIns="34275" rtlCol="0" anchor="ctr" anchorCtr="0">
            <a:noAutofit/>
          </a:bodyPr>
          <a:lstStyle/>
          <a:p>
            <a:pPr>
              <a:buSzPct val="25000"/>
            </a:pPr>
            <a:r>
              <a:rPr lang="en-US" sz="3200" dirty="0" smtClean="0"/>
              <a:t>Impactful conversations are…</a:t>
            </a:r>
            <a:endParaRPr lang="en" sz="3200" dirty="0"/>
          </a:p>
        </p:txBody>
      </p:sp>
    </p:spTree>
    <p:extLst>
      <p:ext uri="{BB962C8B-B14F-4D97-AF65-F5344CB8AC3E}">
        <p14:creationId xmlns:p14="http://schemas.microsoft.com/office/powerpoint/2010/main" val="17397499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4" name="Shape 1204"/>
          <p:cNvSpPr txBox="1">
            <a:spLocks noGrp="1"/>
          </p:cNvSpPr>
          <p:nvPr>
            <p:ph sz="half" idx="1"/>
          </p:nvPr>
        </p:nvSpPr>
        <p:spPr>
          <a:xfrm>
            <a:off x="228600" y="1371600"/>
            <a:ext cx="4419600" cy="4525963"/>
          </a:xfrm>
          <a:prstGeom prst="rect">
            <a:avLst/>
          </a:prstGeom>
          <a:noFill/>
          <a:ln>
            <a:noFill/>
          </a:ln>
        </p:spPr>
        <p:txBody>
          <a:bodyPr vert="horz" lIns="68569" tIns="34275" rIns="68569" bIns="34275" rtlCol="0" anchor="t" anchorCtr="0">
            <a:noAutofit/>
          </a:bodyPr>
          <a:lstStyle/>
          <a:p>
            <a:pPr>
              <a:spcBef>
                <a:spcPts val="0"/>
              </a:spcBef>
            </a:pPr>
            <a:r>
              <a:rPr lang="en" sz="2000" dirty="0" smtClean="0"/>
              <a:t>Access: </a:t>
            </a:r>
            <a:r>
              <a:rPr lang="en" sz="2000" b="1" dirty="0" smtClean="0"/>
              <a:t>A Tale of Two Classrooms</a:t>
            </a:r>
          </a:p>
          <a:p>
            <a:pPr lvl="1" indent="-257175">
              <a:spcBef>
                <a:spcPts val="0"/>
              </a:spcBef>
            </a:pPr>
            <a:r>
              <a:rPr lang="en" sz="1800" dirty="0" smtClean="0"/>
              <a:t>Read </a:t>
            </a:r>
            <a:r>
              <a:rPr lang="en-US" sz="1800" dirty="0" smtClean="0"/>
              <a:t>and</a:t>
            </a:r>
            <a:r>
              <a:rPr lang="en" sz="1800" dirty="0" smtClean="0"/>
              <a:t> consider the professional learning needs for each teacher.</a:t>
            </a:r>
          </a:p>
        </p:txBody>
      </p:sp>
      <p:sp>
        <p:nvSpPr>
          <p:cNvPr id="1203" name="Shape 1203"/>
          <p:cNvSpPr txBox="1">
            <a:spLocks noGrp="1"/>
          </p:cNvSpPr>
          <p:nvPr>
            <p:ph type="title"/>
          </p:nvPr>
        </p:nvSpPr>
        <p:spPr>
          <a:prstGeom prst="rect">
            <a:avLst/>
          </a:prstGeom>
          <a:noFill/>
          <a:ln>
            <a:noFill/>
          </a:ln>
        </p:spPr>
        <p:txBody>
          <a:bodyPr vert="horz" lIns="68569" tIns="34275" rIns="68569" bIns="34275" rtlCol="0" anchor="ctr" anchorCtr="0">
            <a:noAutofit/>
          </a:bodyPr>
          <a:lstStyle/>
          <a:p>
            <a:pPr>
              <a:buSzPct val="25000"/>
            </a:pPr>
            <a:r>
              <a:rPr lang="en" dirty="0" smtClean="0"/>
              <a:t>Activity: Plan a Coaching Conversation</a:t>
            </a:r>
            <a:endParaRPr lang="en" dirty="0"/>
          </a:p>
        </p:txBody>
      </p:sp>
      <p:pic>
        <p:nvPicPr>
          <p:cNvPr id="4" name="Content Placeholder 3" descr="Screen Clipping"/>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4724400" y="1142999"/>
            <a:ext cx="4495800" cy="4682375"/>
          </a:xfr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1066800"/>
            <a:ext cx="3940013" cy="4953000"/>
          </a:xfrm>
          <a:prstGeom prst="rect">
            <a:avLst/>
          </a:prstGeom>
        </p:spPr>
      </p:pic>
      <p:sp>
        <p:nvSpPr>
          <p:cNvPr id="6" name="TextBox 5"/>
          <p:cNvSpPr txBox="1"/>
          <p:nvPr/>
        </p:nvSpPr>
        <p:spPr>
          <a:xfrm>
            <a:off x="10287000" y="2133600"/>
            <a:ext cx="3810000" cy="2895600"/>
          </a:xfrm>
          <a:prstGeom prst="rect">
            <a:avLst/>
          </a:prstGeom>
          <a:noFill/>
        </p:spPr>
        <p:txBody>
          <a:bodyPr wrap="square" rtlCol="0">
            <a:spAutoFit/>
          </a:bodyPr>
          <a:lstStyle/>
          <a:p>
            <a:endParaRPr lang="en-US" dirty="0">
              <a:solidFill>
                <a:srgbClr val="1B365D"/>
              </a:solidFill>
            </a:endParaRPr>
          </a:p>
        </p:txBody>
      </p:sp>
    </p:spTree>
    <p:extLst>
      <p:ext uri="{BB962C8B-B14F-4D97-AF65-F5344CB8AC3E}">
        <p14:creationId xmlns:p14="http://schemas.microsoft.com/office/powerpoint/2010/main" val="807394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Understanding Skill Level</a:t>
            </a:r>
            <a:endParaRPr lang="en-US" dirty="0"/>
          </a:p>
        </p:txBody>
      </p:sp>
      <p:graphicFrame>
        <p:nvGraphicFramePr>
          <p:cNvPr id="6" name="Diagram 5"/>
          <p:cNvGraphicFramePr/>
          <p:nvPr>
            <p:extLst/>
          </p:nvPr>
        </p:nvGraphicFramePr>
        <p:xfrm>
          <a:off x="1733550" y="1371600"/>
          <a:ext cx="56769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250811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3" name="Shape 1203"/>
          <p:cNvSpPr txBox="1">
            <a:spLocks noGrp="1"/>
          </p:cNvSpPr>
          <p:nvPr>
            <p:ph type="title"/>
          </p:nvPr>
        </p:nvSpPr>
        <p:spPr>
          <a:prstGeom prst="rect">
            <a:avLst/>
          </a:prstGeom>
          <a:noFill/>
          <a:ln>
            <a:noFill/>
          </a:ln>
        </p:spPr>
        <p:txBody>
          <a:bodyPr vert="horz" lIns="68569" tIns="34275" rIns="68569" bIns="34275" rtlCol="0" anchor="ctr" anchorCtr="0">
            <a:noAutofit/>
          </a:bodyPr>
          <a:lstStyle/>
          <a:p>
            <a:pPr>
              <a:buSzPct val="25000"/>
            </a:pPr>
            <a:r>
              <a:rPr lang="en" dirty="0" smtClean="0"/>
              <a:t>Activity: Plan a Coaching Conversation</a:t>
            </a:r>
            <a:endParaRPr lang="en" dirty="0"/>
          </a:p>
        </p:txBody>
      </p:sp>
      <p:pic>
        <p:nvPicPr>
          <p:cNvPr id="4" name="Content Placeholder 3" descr="Screen Clipping"/>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4166937" y="1143000"/>
            <a:ext cx="4215063" cy="4389987"/>
          </a:xfrm>
        </p:spPr>
      </p:pic>
      <p:sp>
        <p:nvSpPr>
          <p:cNvPr id="6" name="TextBox 5"/>
          <p:cNvSpPr txBox="1"/>
          <p:nvPr/>
        </p:nvSpPr>
        <p:spPr>
          <a:xfrm>
            <a:off x="10287000" y="2133600"/>
            <a:ext cx="3810000" cy="2895600"/>
          </a:xfrm>
          <a:prstGeom prst="rect">
            <a:avLst/>
          </a:prstGeom>
          <a:noFill/>
        </p:spPr>
        <p:txBody>
          <a:bodyPr wrap="square" rtlCol="0">
            <a:spAutoFit/>
          </a:bodyPr>
          <a:lstStyle/>
          <a:p>
            <a:endParaRPr lang="en-US" dirty="0">
              <a:solidFill>
                <a:srgbClr val="1B365D"/>
              </a:solidFill>
            </a:endParaRPr>
          </a:p>
        </p:txBody>
      </p:sp>
      <p:sp>
        <p:nvSpPr>
          <p:cNvPr id="8" name="TextBox 7"/>
          <p:cNvSpPr txBox="1"/>
          <p:nvPr/>
        </p:nvSpPr>
        <p:spPr>
          <a:xfrm>
            <a:off x="190800" y="1447800"/>
            <a:ext cx="4324200" cy="2209800"/>
          </a:xfrm>
          <a:prstGeom prst="rect">
            <a:avLst/>
          </a:prstGeom>
          <a:noFill/>
        </p:spPr>
        <p:txBody>
          <a:bodyPr wrap="square" rtlCol="0">
            <a:spAutoFit/>
          </a:bodyPr>
          <a:lstStyle/>
          <a:p>
            <a:pPr marL="257175" indent="-257175" defTabSz="685800">
              <a:spcBef>
                <a:spcPct val="20000"/>
              </a:spcBef>
              <a:buClr>
                <a:srgbClr val="EE3524"/>
              </a:buClr>
              <a:buFont typeface="Wingdings" panose="05000000000000000000" pitchFamily="2" charset="2"/>
              <a:buChar char="§"/>
            </a:pPr>
            <a:r>
              <a:rPr lang="en-US" sz="2000" dirty="0">
                <a:solidFill>
                  <a:srgbClr val="000000"/>
                </a:solidFill>
                <a:ea typeface="Open Sans" panose="020B0606030504020204" pitchFamily="34" charset="0"/>
                <a:cs typeface="Open Sans" panose="020B0606030504020204" pitchFamily="34" charset="0"/>
              </a:rPr>
              <a:t>Access: </a:t>
            </a:r>
            <a:r>
              <a:rPr lang="en-US" sz="2000" b="1" dirty="0">
                <a:solidFill>
                  <a:srgbClr val="000000"/>
                </a:solidFill>
                <a:ea typeface="Open Sans" panose="020B0606030504020204" pitchFamily="34" charset="0"/>
                <a:cs typeface="Open Sans" panose="020B0606030504020204" pitchFamily="34" charset="0"/>
              </a:rPr>
              <a:t>Professional Learning Planning Guide and Professional Learning Template</a:t>
            </a:r>
          </a:p>
          <a:p>
            <a:pPr marL="557213" lvl="1" indent="-257175" defTabSz="685800">
              <a:spcBef>
                <a:spcPct val="20000"/>
              </a:spcBef>
              <a:buClr>
                <a:srgbClr val="EE3524"/>
              </a:buClr>
              <a:buFont typeface="Arial" panose="020B0604020202020204" pitchFamily="34" charset="0"/>
              <a:buChar char="–"/>
            </a:pPr>
            <a:r>
              <a:rPr lang="en-US" dirty="0">
                <a:solidFill>
                  <a:srgbClr val="000000"/>
                </a:solidFill>
                <a:ea typeface="Open Sans" panose="020B0606030504020204" pitchFamily="34" charset="0"/>
                <a:cs typeface="Open Sans" panose="020B0606030504020204" pitchFamily="34" charset="0"/>
              </a:rPr>
              <a:t>Using the documents provided, design a professional learning plan for each teacher.</a:t>
            </a:r>
            <a:endParaRPr lang="en" dirty="0">
              <a:solidFill>
                <a:srgbClr val="000000"/>
              </a:solidFill>
              <a:ea typeface="Open Sans" panose="020B0606030504020204" pitchFamily="34" charset="0"/>
              <a:cs typeface="Open Sans" panose="020B0606030504020204" pitchFamily="34" charset="0"/>
            </a:endParaRPr>
          </a:p>
        </p:txBody>
      </p:sp>
      <p:pic>
        <p:nvPicPr>
          <p:cNvPr id="10" name="Picture 9"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3821" y="2283843"/>
            <a:ext cx="2991000" cy="3583557"/>
          </a:xfrm>
          <a:prstGeom prst="rect">
            <a:avLst/>
          </a:prstGeom>
        </p:spPr>
      </p:pic>
    </p:spTree>
    <p:extLst>
      <p:ext uri="{BB962C8B-B14F-4D97-AF65-F5344CB8AC3E}">
        <p14:creationId xmlns:p14="http://schemas.microsoft.com/office/powerpoint/2010/main" val="19326676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Teacher Training Content</a:t>
            </a:r>
            <a:endParaRPr lang="en-US" sz="4000" dirty="0"/>
          </a:p>
        </p:txBody>
      </p:sp>
    </p:spTree>
    <p:extLst>
      <p:ext uri="{BB962C8B-B14F-4D97-AF65-F5344CB8AC3E}">
        <p14:creationId xmlns:p14="http://schemas.microsoft.com/office/powerpoint/2010/main" val="1262980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Welcome &amp; Overview</a:t>
            </a:r>
            <a:endParaRPr lang="en-US" sz="4000" dirty="0"/>
          </a:p>
        </p:txBody>
      </p:sp>
    </p:spTree>
    <p:extLst>
      <p:ext uri="{BB962C8B-B14F-4D97-AF65-F5344CB8AC3E}">
        <p14:creationId xmlns:p14="http://schemas.microsoft.com/office/powerpoint/2010/main" val="1826635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97160"/>
            <a:ext cx="8305800" cy="914400"/>
          </a:xfrm>
        </p:spPr>
        <p:txBody>
          <a:bodyPr>
            <a:normAutofit/>
          </a:bodyPr>
          <a:lstStyle/>
          <a:p>
            <a:r>
              <a:rPr lang="en-US" sz="3200" dirty="0" smtClean="0"/>
              <a:t>Pillars of Success</a:t>
            </a:r>
            <a:endParaRPr lang="en-US" sz="3200"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Tree>
    <p:extLst>
      <p:ext uri="{BB962C8B-B14F-4D97-AF65-F5344CB8AC3E}">
        <p14:creationId xmlns:p14="http://schemas.microsoft.com/office/powerpoint/2010/main" val="12153332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686800" cy="4876800"/>
          </a:xfrm>
        </p:spPr>
        <p:txBody>
          <a:bodyPr>
            <a:noAutofit/>
          </a:bodyPr>
          <a:lstStyle/>
          <a:p>
            <a:r>
              <a:rPr lang="en-US" sz="2000" dirty="0" smtClean="0"/>
              <a:t>Dates:</a:t>
            </a:r>
          </a:p>
          <a:p>
            <a:pPr lvl="1"/>
            <a:r>
              <a:rPr lang="en-US" sz="2000" dirty="0" smtClean="0"/>
              <a:t>June 19</a:t>
            </a:r>
            <a:r>
              <a:rPr lang="en-US" sz="2000" baseline="30000" dirty="0" smtClean="0"/>
              <a:t>th</a:t>
            </a:r>
            <a:r>
              <a:rPr lang="en-US" sz="2000" dirty="0" smtClean="0"/>
              <a:t>-23</a:t>
            </a:r>
            <a:r>
              <a:rPr lang="en-US" sz="2000" baseline="30000" dirty="0" smtClean="0"/>
              <a:t>rd</a:t>
            </a:r>
            <a:r>
              <a:rPr lang="en-US" sz="2000" dirty="0" smtClean="0"/>
              <a:t> </a:t>
            </a:r>
          </a:p>
          <a:p>
            <a:pPr lvl="1"/>
            <a:r>
              <a:rPr lang="en-US" sz="2000" dirty="0" smtClean="0"/>
              <a:t>Two two-day trainings</a:t>
            </a:r>
          </a:p>
          <a:p>
            <a:pPr marL="457200" lvl="1" indent="0">
              <a:buNone/>
            </a:pPr>
            <a:endParaRPr lang="en-US" sz="2000" dirty="0"/>
          </a:p>
          <a:p>
            <a:r>
              <a:rPr lang="en-US" sz="2000" dirty="0" smtClean="0"/>
              <a:t>Locations:</a:t>
            </a:r>
          </a:p>
          <a:p>
            <a:pPr lvl="1"/>
            <a:r>
              <a:rPr lang="en-US" sz="2000" dirty="0" smtClean="0"/>
              <a:t>Minimum one site per CORE region</a:t>
            </a:r>
          </a:p>
          <a:p>
            <a:endParaRPr lang="en-US" sz="2000" dirty="0"/>
          </a:p>
          <a:p>
            <a:r>
              <a:rPr lang="en-US" sz="2000" dirty="0" smtClean="0"/>
              <a:t>Registration:</a:t>
            </a:r>
          </a:p>
          <a:p>
            <a:pPr lvl="1"/>
            <a:r>
              <a:rPr lang="en-US" sz="2000" dirty="0" smtClean="0"/>
              <a:t>Opens first week of April</a:t>
            </a:r>
          </a:p>
          <a:p>
            <a:pPr marL="342900" lvl="1" indent="0">
              <a:buNone/>
            </a:pPr>
            <a:endParaRPr lang="en-US" sz="2000" dirty="0"/>
          </a:p>
          <a:p>
            <a:r>
              <a:rPr lang="en-US" sz="2000" dirty="0" smtClean="0"/>
              <a:t>Allocations:</a:t>
            </a:r>
          </a:p>
          <a:p>
            <a:pPr lvl="1"/>
            <a:r>
              <a:rPr lang="en-US" sz="2000" dirty="0" smtClean="0"/>
              <a:t>Based on district size, regional interest, and training capacity</a:t>
            </a:r>
          </a:p>
        </p:txBody>
      </p:sp>
      <p:sp>
        <p:nvSpPr>
          <p:cNvPr id="3" name="Title 2"/>
          <p:cNvSpPr>
            <a:spLocks noGrp="1"/>
          </p:cNvSpPr>
          <p:nvPr>
            <p:ph type="title"/>
          </p:nvPr>
        </p:nvSpPr>
        <p:spPr/>
        <p:txBody>
          <a:bodyPr>
            <a:normAutofit/>
          </a:bodyPr>
          <a:lstStyle/>
          <a:p>
            <a:r>
              <a:rPr lang="en-US" sz="3200" dirty="0" smtClean="0"/>
              <a:t>Logistics</a:t>
            </a:r>
            <a:endParaRPr lang="en-US" sz="3200" dirty="0"/>
          </a:p>
        </p:txBody>
      </p:sp>
    </p:spTree>
    <p:extLst>
      <p:ext uri="{BB962C8B-B14F-4D97-AF65-F5344CB8AC3E}">
        <p14:creationId xmlns:p14="http://schemas.microsoft.com/office/powerpoint/2010/main" val="16406434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t>Organized by content &amp; grade </a:t>
            </a:r>
            <a:r>
              <a:rPr lang="en-US" sz="2000" dirty="0"/>
              <a:t>b</a:t>
            </a:r>
            <a:r>
              <a:rPr lang="en-US" sz="2000" dirty="0" smtClean="0"/>
              <a:t>and</a:t>
            </a:r>
          </a:p>
          <a:p>
            <a:endParaRPr lang="en-US" sz="2000" dirty="0" smtClean="0"/>
          </a:p>
          <a:p>
            <a:r>
              <a:rPr lang="en-US" sz="2000" dirty="0" smtClean="0">
                <a:solidFill>
                  <a:schemeClr val="tx2">
                    <a:lumMod val="40000"/>
                    <a:lumOff val="60000"/>
                  </a:schemeClr>
                </a:solidFill>
              </a:rPr>
              <a:t>Part 1: The Standards</a:t>
            </a:r>
          </a:p>
          <a:p>
            <a:endParaRPr lang="en-US" sz="2000" dirty="0">
              <a:solidFill>
                <a:schemeClr val="tx2">
                  <a:lumMod val="40000"/>
                  <a:lumOff val="60000"/>
                </a:schemeClr>
              </a:solidFill>
            </a:endParaRPr>
          </a:p>
          <a:p>
            <a:r>
              <a:rPr lang="en-US" sz="2000" dirty="0" smtClean="0">
                <a:solidFill>
                  <a:schemeClr val="tx2">
                    <a:lumMod val="40000"/>
                    <a:lumOff val="60000"/>
                  </a:schemeClr>
                </a:solidFill>
              </a:rPr>
              <a:t>Part 2: Developing a Deeper Understanding of the Standards</a:t>
            </a:r>
          </a:p>
          <a:p>
            <a:endParaRPr lang="en-US" sz="2000" dirty="0">
              <a:solidFill>
                <a:schemeClr val="tx2">
                  <a:lumMod val="40000"/>
                  <a:lumOff val="60000"/>
                </a:schemeClr>
              </a:solidFill>
            </a:endParaRPr>
          </a:p>
          <a:p>
            <a:r>
              <a:rPr lang="en-US" sz="2000" dirty="0" smtClean="0">
                <a:solidFill>
                  <a:schemeClr val="tx2">
                    <a:lumMod val="40000"/>
                    <a:lumOff val="60000"/>
                  </a:schemeClr>
                </a:solidFill>
              </a:rPr>
              <a:t>Part 3: Instructional Shifts</a:t>
            </a:r>
          </a:p>
          <a:p>
            <a:endParaRPr lang="en-US" sz="2000" dirty="0">
              <a:solidFill>
                <a:schemeClr val="tx2">
                  <a:lumMod val="40000"/>
                  <a:lumOff val="60000"/>
                </a:schemeClr>
              </a:solidFill>
            </a:endParaRPr>
          </a:p>
          <a:p>
            <a:r>
              <a:rPr lang="en-US" sz="2000" dirty="0" smtClean="0">
                <a:solidFill>
                  <a:schemeClr val="tx2">
                    <a:lumMod val="40000"/>
                    <a:lumOff val="60000"/>
                  </a:schemeClr>
                </a:solidFill>
              </a:rPr>
              <a:t>Part 4: Assessment and Materials</a:t>
            </a:r>
          </a:p>
          <a:p>
            <a:endParaRPr lang="en-US" sz="2000" dirty="0">
              <a:solidFill>
                <a:schemeClr val="tx2">
                  <a:lumMod val="40000"/>
                  <a:lumOff val="60000"/>
                </a:schemeClr>
              </a:solidFill>
            </a:endParaRPr>
          </a:p>
          <a:p>
            <a:r>
              <a:rPr lang="en-US" sz="2000" dirty="0" smtClean="0">
                <a:solidFill>
                  <a:schemeClr val="tx2">
                    <a:lumMod val="40000"/>
                    <a:lumOff val="60000"/>
                  </a:schemeClr>
                </a:solidFill>
              </a:rPr>
              <a:t>Part 5: Putting it all Together</a:t>
            </a:r>
          </a:p>
        </p:txBody>
      </p:sp>
      <p:sp>
        <p:nvSpPr>
          <p:cNvPr id="3" name="Title 2"/>
          <p:cNvSpPr>
            <a:spLocks noGrp="1"/>
          </p:cNvSpPr>
          <p:nvPr>
            <p:ph type="title"/>
          </p:nvPr>
        </p:nvSpPr>
        <p:spPr/>
        <p:txBody>
          <a:bodyPr>
            <a:normAutofit/>
          </a:bodyPr>
          <a:lstStyle/>
          <a:p>
            <a:r>
              <a:rPr lang="en-US" sz="3200" dirty="0" smtClean="0"/>
              <a:t>Teacher Training</a:t>
            </a:r>
            <a:endParaRPr lang="en-US" sz="3200" dirty="0"/>
          </a:p>
        </p:txBody>
      </p:sp>
    </p:spTree>
    <p:extLst>
      <p:ext uri="{BB962C8B-B14F-4D97-AF65-F5344CB8AC3E}">
        <p14:creationId xmlns:p14="http://schemas.microsoft.com/office/powerpoint/2010/main" val="35880292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solidFill>
                  <a:schemeClr val="tx2">
                    <a:lumMod val="40000"/>
                    <a:lumOff val="60000"/>
                  </a:schemeClr>
                </a:solidFill>
              </a:rPr>
              <a:t>Organized by content &amp; grade </a:t>
            </a:r>
            <a:r>
              <a:rPr lang="en-US" sz="2000" dirty="0">
                <a:solidFill>
                  <a:schemeClr val="tx2">
                    <a:lumMod val="40000"/>
                    <a:lumOff val="60000"/>
                  </a:schemeClr>
                </a:solidFill>
              </a:rPr>
              <a:t>b</a:t>
            </a:r>
            <a:r>
              <a:rPr lang="en-US" sz="2000" dirty="0" smtClean="0">
                <a:solidFill>
                  <a:schemeClr val="tx2">
                    <a:lumMod val="40000"/>
                    <a:lumOff val="60000"/>
                  </a:schemeClr>
                </a:solidFill>
              </a:rPr>
              <a:t>and</a:t>
            </a:r>
          </a:p>
          <a:p>
            <a:endParaRPr lang="en-US" sz="2000" dirty="0" smtClean="0"/>
          </a:p>
          <a:p>
            <a:r>
              <a:rPr lang="en-US" sz="2000" dirty="0" smtClean="0"/>
              <a:t>Part 1: The Standards</a:t>
            </a:r>
          </a:p>
          <a:p>
            <a:endParaRPr lang="en-US" sz="2000" dirty="0"/>
          </a:p>
          <a:p>
            <a:r>
              <a:rPr lang="en-US" sz="2000" dirty="0" smtClean="0"/>
              <a:t>Part 2: Developing a Deeper Understanding of the Standards</a:t>
            </a:r>
          </a:p>
          <a:p>
            <a:endParaRPr lang="en-US" sz="2000" dirty="0"/>
          </a:p>
          <a:p>
            <a:r>
              <a:rPr lang="en-US" sz="2000" dirty="0" smtClean="0"/>
              <a:t>Part 3: Instructional Shifts</a:t>
            </a:r>
          </a:p>
          <a:p>
            <a:endParaRPr lang="en-US" sz="2000" dirty="0"/>
          </a:p>
          <a:p>
            <a:r>
              <a:rPr lang="en-US" sz="2000" dirty="0" smtClean="0"/>
              <a:t>Part 4: Assessment and Materials</a:t>
            </a:r>
          </a:p>
          <a:p>
            <a:endParaRPr lang="en-US" sz="2000" dirty="0"/>
          </a:p>
          <a:p>
            <a:r>
              <a:rPr lang="en-US" sz="2000" dirty="0" smtClean="0"/>
              <a:t>Part 5: Putting it all Together</a:t>
            </a:r>
          </a:p>
        </p:txBody>
      </p:sp>
      <p:sp>
        <p:nvSpPr>
          <p:cNvPr id="3" name="Title 2"/>
          <p:cNvSpPr>
            <a:spLocks noGrp="1"/>
          </p:cNvSpPr>
          <p:nvPr>
            <p:ph type="title"/>
          </p:nvPr>
        </p:nvSpPr>
        <p:spPr/>
        <p:txBody>
          <a:bodyPr/>
          <a:lstStyle/>
          <a:p>
            <a:r>
              <a:rPr lang="en-US" dirty="0" smtClean="0"/>
              <a:t>Teacher Training</a:t>
            </a:r>
            <a:endParaRPr lang="en-US" dirty="0"/>
          </a:p>
        </p:txBody>
      </p:sp>
    </p:spTree>
    <p:extLst>
      <p:ext uri="{BB962C8B-B14F-4D97-AF65-F5344CB8AC3E}">
        <p14:creationId xmlns:p14="http://schemas.microsoft.com/office/powerpoint/2010/main" val="40964555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b="1" dirty="0" smtClean="0"/>
              <a:t>Part 1: The Standards</a:t>
            </a:r>
          </a:p>
          <a:p>
            <a:pPr lvl="1"/>
            <a:r>
              <a:rPr lang="en-US" sz="1800" dirty="0" smtClean="0"/>
              <a:t>Module 1: Standards Review Process</a:t>
            </a:r>
          </a:p>
          <a:p>
            <a:pPr lvl="1"/>
            <a:r>
              <a:rPr lang="en-US" sz="1800" dirty="0" smtClean="0"/>
              <a:t>Module 2: TN Academic Standards (same/different)</a:t>
            </a:r>
          </a:p>
          <a:p>
            <a:pPr lvl="1"/>
            <a:r>
              <a:rPr lang="en-US" sz="1800" dirty="0" smtClean="0"/>
              <a:t>Module 3: Summary of Revisions</a:t>
            </a:r>
          </a:p>
          <a:p>
            <a:pPr lvl="1"/>
            <a:endParaRPr lang="en-US" sz="1800" dirty="0"/>
          </a:p>
          <a:p>
            <a:r>
              <a:rPr lang="en-US" sz="2000" b="1" dirty="0" smtClean="0">
                <a:solidFill>
                  <a:schemeClr val="bg1">
                    <a:lumMod val="85000"/>
                  </a:schemeClr>
                </a:solidFill>
              </a:rPr>
              <a:t>Part 2: Developing a Deeper Understanding</a:t>
            </a:r>
          </a:p>
          <a:p>
            <a:pPr lvl="1"/>
            <a:r>
              <a:rPr lang="en-US" sz="1800" dirty="0" smtClean="0">
                <a:solidFill>
                  <a:schemeClr val="bg1">
                    <a:lumMod val="85000"/>
                  </a:schemeClr>
                </a:solidFill>
              </a:rPr>
              <a:t>Module 4: KUD- Know Understand Do</a:t>
            </a:r>
          </a:p>
          <a:p>
            <a:pPr lvl="1"/>
            <a:endParaRPr lang="en-US" sz="1800" dirty="0">
              <a:solidFill>
                <a:schemeClr val="bg1">
                  <a:lumMod val="85000"/>
                </a:schemeClr>
              </a:solidFill>
            </a:endParaRPr>
          </a:p>
        </p:txBody>
      </p:sp>
      <p:sp>
        <p:nvSpPr>
          <p:cNvPr id="3" name="Title 2"/>
          <p:cNvSpPr>
            <a:spLocks noGrp="1"/>
          </p:cNvSpPr>
          <p:nvPr>
            <p:ph type="title"/>
          </p:nvPr>
        </p:nvSpPr>
        <p:spPr>
          <a:xfrm>
            <a:off x="76200" y="228600"/>
            <a:ext cx="8305800" cy="914400"/>
          </a:xfrm>
        </p:spPr>
        <p:txBody>
          <a:bodyPr>
            <a:normAutofit/>
          </a:bodyPr>
          <a:lstStyle/>
          <a:p>
            <a:r>
              <a:rPr lang="en-US" sz="3200" dirty="0"/>
              <a:t>Math Teacher Training Outline</a:t>
            </a:r>
          </a:p>
        </p:txBody>
      </p:sp>
    </p:spTree>
    <p:extLst>
      <p:ext uri="{BB962C8B-B14F-4D97-AF65-F5344CB8AC3E}">
        <p14:creationId xmlns:p14="http://schemas.microsoft.com/office/powerpoint/2010/main" val="36150649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b="1" dirty="0" smtClean="0">
                <a:solidFill>
                  <a:schemeClr val="bg1">
                    <a:lumMod val="85000"/>
                  </a:schemeClr>
                </a:solidFill>
              </a:rPr>
              <a:t>Part 1: The Standards</a:t>
            </a:r>
          </a:p>
          <a:p>
            <a:pPr lvl="1"/>
            <a:r>
              <a:rPr lang="en-US" sz="1800" dirty="0" smtClean="0">
                <a:solidFill>
                  <a:schemeClr val="bg1">
                    <a:lumMod val="85000"/>
                  </a:schemeClr>
                </a:solidFill>
              </a:rPr>
              <a:t>Module 1: Standards Review Process</a:t>
            </a:r>
          </a:p>
          <a:p>
            <a:pPr lvl="1"/>
            <a:r>
              <a:rPr lang="en-US" sz="1800" dirty="0" smtClean="0">
                <a:solidFill>
                  <a:schemeClr val="bg1">
                    <a:lumMod val="85000"/>
                  </a:schemeClr>
                </a:solidFill>
              </a:rPr>
              <a:t>Module 2: TN Academic Standards (same/different)</a:t>
            </a:r>
          </a:p>
          <a:p>
            <a:pPr lvl="1"/>
            <a:r>
              <a:rPr lang="en-US" sz="1800" dirty="0" smtClean="0">
                <a:solidFill>
                  <a:schemeClr val="bg1">
                    <a:lumMod val="85000"/>
                  </a:schemeClr>
                </a:solidFill>
              </a:rPr>
              <a:t>Module 3: Summary of Revisions</a:t>
            </a:r>
          </a:p>
          <a:p>
            <a:pPr lvl="1"/>
            <a:endParaRPr lang="en-US" sz="1800" dirty="0"/>
          </a:p>
          <a:p>
            <a:r>
              <a:rPr lang="en-US" sz="2000" b="1" dirty="0" smtClean="0"/>
              <a:t>Part 2: Developing a Deeper Understanding</a:t>
            </a:r>
          </a:p>
          <a:p>
            <a:pPr lvl="1"/>
            <a:r>
              <a:rPr lang="en-US" sz="1800" dirty="0" smtClean="0"/>
              <a:t>Module 4: KUD- Know Understand Do</a:t>
            </a:r>
          </a:p>
          <a:p>
            <a:pPr lvl="1"/>
            <a:endParaRPr lang="en-US" dirty="0"/>
          </a:p>
        </p:txBody>
      </p:sp>
      <p:sp>
        <p:nvSpPr>
          <p:cNvPr id="3" name="Title 2"/>
          <p:cNvSpPr>
            <a:spLocks noGrp="1"/>
          </p:cNvSpPr>
          <p:nvPr>
            <p:ph type="title"/>
          </p:nvPr>
        </p:nvSpPr>
        <p:spPr>
          <a:xfrm>
            <a:off x="152400" y="228600"/>
            <a:ext cx="8305800" cy="914400"/>
          </a:xfrm>
        </p:spPr>
        <p:txBody>
          <a:bodyPr>
            <a:normAutofit/>
          </a:bodyPr>
          <a:lstStyle/>
          <a:p>
            <a:r>
              <a:rPr lang="en-US" sz="3200" dirty="0"/>
              <a:t>Math Teacher Training Outline</a:t>
            </a:r>
          </a:p>
        </p:txBody>
      </p:sp>
    </p:spTree>
    <p:extLst>
      <p:ext uri="{BB962C8B-B14F-4D97-AF65-F5344CB8AC3E}">
        <p14:creationId xmlns:p14="http://schemas.microsoft.com/office/powerpoint/2010/main" val="32060142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b="1" dirty="0"/>
              <a:t>Part </a:t>
            </a:r>
            <a:r>
              <a:rPr lang="en-US" sz="2000" b="1" dirty="0" smtClean="0"/>
              <a:t>3: </a:t>
            </a:r>
            <a:r>
              <a:rPr lang="en-US" sz="2000" b="1" dirty="0"/>
              <a:t>Instructional </a:t>
            </a:r>
            <a:r>
              <a:rPr lang="en-US" sz="2000" b="1" dirty="0" smtClean="0"/>
              <a:t>Shifts</a:t>
            </a:r>
            <a:endParaRPr lang="en-US" sz="2000" b="1" dirty="0"/>
          </a:p>
          <a:p>
            <a:pPr lvl="1"/>
            <a:r>
              <a:rPr lang="en-US" sz="1800" dirty="0" smtClean="0"/>
              <a:t>Module 5: SMP’s &amp; Shifts</a:t>
            </a:r>
            <a:endParaRPr lang="en-US" sz="1800" dirty="0"/>
          </a:p>
          <a:p>
            <a:pPr lvl="1"/>
            <a:r>
              <a:rPr lang="en-US" sz="1800" dirty="0" smtClean="0"/>
              <a:t>Module 6: Literacy Skills for Mathematical Proficiency </a:t>
            </a:r>
            <a:endParaRPr lang="en-US" sz="1800" b="1" dirty="0" smtClean="0"/>
          </a:p>
          <a:p>
            <a:endParaRPr lang="en-US" sz="2000" b="1" dirty="0"/>
          </a:p>
          <a:p>
            <a:r>
              <a:rPr lang="en-US" sz="2000" b="1" dirty="0" smtClean="0">
                <a:solidFill>
                  <a:schemeClr val="bg1">
                    <a:lumMod val="85000"/>
                  </a:schemeClr>
                </a:solidFill>
              </a:rPr>
              <a:t>Part </a:t>
            </a:r>
            <a:r>
              <a:rPr lang="en-US" sz="2000" b="1" dirty="0">
                <a:solidFill>
                  <a:schemeClr val="bg1">
                    <a:lumMod val="85000"/>
                  </a:schemeClr>
                </a:solidFill>
              </a:rPr>
              <a:t>4</a:t>
            </a:r>
            <a:r>
              <a:rPr lang="en-US" sz="2000" b="1" dirty="0" smtClean="0">
                <a:solidFill>
                  <a:schemeClr val="bg1">
                    <a:lumMod val="85000"/>
                  </a:schemeClr>
                </a:solidFill>
              </a:rPr>
              <a:t>: Assessment &amp; Materials</a:t>
            </a:r>
          </a:p>
          <a:p>
            <a:pPr lvl="1"/>
            <a:r>
              <a:rPr lang="en-US" sz="1800" dirty="0" smtClean="0">
                <a:solidFill>
                  <a:schemeClr val="bg1">
                    <a:lumMod val="85000"/>
                  </a:schemeClr>
                </a:solidFill>
              </a:rPr>
              <a:t>Module 7: Connecting standards &amp; assessment</a:t>
            </a:r>
          </a:p>
          <a:p>
            <a:pPr lvl="1"/>
            <a:r>
              <a:rPr lang="en-US" sz="1800" dirty="0" smtClean="0">
                <a:solidFill>
                  <a:schemeClr val="bg1">
                    <a:lumMod val="85000"/>
                  </a:schemeClr>
                </a:solidFill>
              </a:rPr>
              <a:t>Module 8: Evaluating instructional materials </a:t>
            </a:r>
            <a:endParaRPr lang="en-US" sz="1800" dirty="0">
              <a:solidFill>
                <a:schemeClr val="bg1">
                  <a:lumMod val="85000"/>
                </a:schemeClr>
              </a:solidFill>
            </a:endParaRPr>
          </a:p>
          <a:p>
            <a:pPr marL="342900" lvl="1" indent="0">
              <a:buNone/>
            </a:pPr>
            <a:endParaRPr lang="en-US" sz="1800" dirty="0">
              <a:solidFill>
                <a:schemeClr val="bg1">
                  <a:lumMod val="85000"/>
                </a:schemeClr>
              </a:solidFill>
            </a:endParaRPr>
          </a:p>
          <a:p>
            <a:r>
              <a:rPr lang="en-US" sz="2000" b="1" dirty="0" smtClean="0">
                <a:solidFill>
                  <a:schemeClr val="bg1">
                    <a:lumMod val="85000"/>
                  </a:schemeClr>
                </a:solidFill>
              </a:rPr>
              <a:t>Part 5: Pulling it All Together</a:t>
            </a:r>
          </a:p>
          <a:p>
            <a:pPr lvl="1"/>
            <a:r>
              <a:rPr lang="en-US" sz="1800" dirty="0" smtClean="0">
                <a:solidFill>
                  <a:schemeClr val="bg1">
                    <a:lumMod val="85000"/>
                  </a:schemeClr>
                </a:solidFill>
              </a:rPr>
              <a:t>Module 9: Instructional planning</a:t>
            </a:r>
            <a:endParaRPr lang="en-US" sz="1800" dirty="0">
              <a:solidFill>
                <a:schemeClr val="bg1">
                  <a:lumMod val="85000"/>
                </a:schemeClr>
              </a:solidFill>
            </a:endParaRPr>
          </a:p>
        </p:txBody>
      </p:sp>
      <p:sp>
        <p:nvSpPr>
          <p:cNvPr id="3" name="Title 2"/>
          <p:cNvSpPr>
            <a:spLocks noGrp="1"/>
          </p:cNvSpPr>
          <p:nvPr>
            <p:ph type="title"/>
          </p:nvPr>
        </p:nvSpPr>
        <p:spPr>
          <a:xfrm>
            <a:off x="152400" y="228600"/>
            <a:ext cx="8305800" cy="914400"/>
          </a:xfrm>
        </p:spPr>
        <p:txBody>
          <a:bodyPr>
            <a:normAutofit/>
          </a:bodyPr>
          <a:lstStyle/>
          <a:p>
            <a:r>
              <a:rPr lang="en-US" sz="3200" dirty="0" smtClean="0"/>
              <a:t>Math Teacher Training Outline</a:t>
            </a:r>
            <a:endParaRPr lang="en-US" sz="3200" dirty="0"/>
          </a:p>
        </p:txBody>
      </p:sp>
    </p:spTree>
    <p:extLst>
      <p:ext uri="{BB962C8B-B14F-4D97-AF65-F5344CB8AC3E}">
        <p14:creationId xmlns:p14="http://schemas.microsoft.com/office/powerpoint/2010/main" val="3285064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b="1" dirty="0">
                <a:solidFill>
                  <a:schemeClr val="bg1">
                    <a:lumMod val="85000"/>
                  </a:schemeClr>
                </a:solidFill>
              </a:rPr>
              <a:t>Part </a:t>
            </a:r>
            <a:r>
              <a:rPr lang="en-US" sz="2000" b="1" dirty="0" smtClean="0">
                <a:solidFill>
                  <a:schemeClr val="bg1">
                    <a:lumMod val="85000"/>
                  </a:schemeClr>
                </a:solidFill>
              </a:rPr>
              <a:t>3: </a:t>
            </a:r>
            <a:r>
              <a:rPr lang="en-US" sz="2000" b="1" dirty="0">
                <a:solidFill>
                  <a:schemeClr val="bg1">
                    <a:lumMod val="85000"/>
                  </a:schemeClr>
                </a:solidFill>
              </a:rPr>
              <a:t>Instructional Practices</a:t>
            </a:r>
          </a:p>
          <a:p>
            <a:pPr lvl="1"/>
            <a:r>
              <a:rPr lang="en-US" sz="1800" dirty="0" smtClean="0">
                <a:solidFill>
                  <a:schemeClr val="bg1">
                    <a:lumMod val="85000"/>
                  </a:schemeClr>
                </a:solidFill>
              </a:rPr>
              <a:t>Module 5: SMP’s &amp; Shifts</a:t>
            </a:r>
            <a:endParaRPr lang="en-US" sz="1800" dirty="0">
              <a:solidFill>
                <a:schemeClr val="bg1">
                  <a:lumMod val="85000"/>
                </a:schemeClr>
              </a:solidFill>
            </a:endParaRPr>
          </a:p>
          <a:p>
            <a:pPr lvl="1"/>
            <a:r>
              <a:rPr lang="en-US" sz="1800" dirty="0" smtClean="0">
                <a:solidFill>
                  <a:schemeClr val="bg1">
                    <a:lumMod val="85000"/>
                  </a:schemeClr>
                </a:solidFill>
              </a:rPr>
              <a:t>Module 6: Literacy Skills for Mathematical Proficiency </a:t>
            </a:r>
            <a:endParaRPr lang="en-US" sz="1800" b="1" dirty="0" smtClean="0">
              <a:solidFill>
                <a:schemeClr val="bg1">
                  <a:lumMod val="85000"/>
                </a:schemeClr>
              </a:solidFill>
            </a:endParaRPr>
          </a:p>
          <a:p>
            <a:endParaRPr lang="en-US" sz="2000" b="1" dirty="0"/>
          </a:p>
          <a:p>
            <a:r>
              <a:rPr lang="en-US" sz="2000" b="1" dirty="0" smtClean="0"/>
              <a:t>Part </a:t>
            </a:r>
            <a:r>
              <a:rPr lang="en-US" sz="2000" b="1" dirty="0"/>
              <a:t>4</a:t>
            </a:r>
            <a:r>
              <a:rPr lang="en-US" sz="2000" b="1" dirty="0" smtClean="0"/>
              <a:t>: Assessment &amp; Materials</a:t>
            </a:r>
          </a:p>
          <a:p>
            <a:pPr lvl="1"/>
            <a:r>
              <a:rPr lang="en-US" sz="1800" dirty="0" smtClean="0"/>
              <a:t>Module 7: Connecting standards &amp; assessment</a:t>
            </a:r>
          </a:p>
          <a:p>
            <a:pPr lvl="1"/>
            <a:r>
              <a:rPr lang="en-US" sz="1800" dirty="0" smtClean="0"/>
              <a:t>Module 8: Evaluating instructional materials </a:t>
            </a:r>
            <a:endParaRPr lang="en-US" sz="1800" dirty="0"/>
          </a:p>
          <a:p>
            <a:pPr marL="342900" lvl="1" indent="0">
              <a:buNone/>
            </a:pPr>
            <a:endParaRPr lang="en-US" sz="1800" dirty="0"/>
          </a:p>
          <a:p>
            <a:r>
              <a:rPr lang="en-US" sz="2000" b="1" dirty="0" smtClean="0">
                <a:solidFill>
                  <a:schemeClr val="bg1">
                    <a:lumMod val="85000"/>
                  </a:schemeClr>
                </a:solidFill>
              </a:rPr>
              <a:t>Part 5: Pulling it All Together</a:t>
            </a:r>
          </a:p>
          <a:p>
            <a:pPr lvl="1"/>
            <a:r>
              <a:rPr lang="en-US" sz="1800" dirty="0" smtClean="0">
                <a:solidFill>
                  <a:schemeClr val="bg1">
                    <a:lumMod val="85000"/>
                  </a:schemeClr>
                </a:solidFill>
              </a:rPr>
              <a:t>Module 9: Instructional planning</a:t>
            </a:r>
            <a:endParaRPr lang="en-US" sz="1800" dirty="0">
              <a:solidFill>
                <a:schemeClr val="bg1">
                  <a:lumMod val="85000"/>
                </a:schemeClr>
              </a:solidFill>
            </a:endParaRPr>
          </a:p>
        </p:txBody>
      </p:sp>
      <p:sp>
        <p:nvSpPr>
          <p:cNvPr id="3" name="Title 2"/>
          <p:cNvSpPr>
            <a:spLocks noGrp="1"/>
          </p:cNvSpPr>
          <p:nvPr>
            <p:ph type="title"/>
          </p:nvPr>
        </p:nvSpPr>
        <p:spPr>
          <a:xfrm>
            <a:off x="76200" y="228600"/>
            <a:ext cx="8305800" cy="914400"/>
          </a:xfrm>
        </p:spPr>
        <p:txBody>
          <a:bodyPr>
            <a:normAutofit/>
          </a:bodyPr>
          <a:lstStyle/>
          <a:p>
            <a:r>
              <a:rPr lang="en-US" sz="3200" dirty="0"/>
              <a:t>Math Teacher Training Outline</a:t>
            </a:r>
          </a:p>
        </p:txBody>
      </p:sp>
    </p:spTree>
    <p:extLst>
      <p:ext uri="{BB962C8B-B14F-4D97-AF65-F5344CB8AC3E}">
        <p14:creationId xmlns:p14="http://schemas.microsoft.com/office/powerpoint/2010/main" val="26679784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b="1" dirty="0">
                <a:solidFill>
                  <a:schemeClr val="bg1">
                    <a:lumMod val="85000"/>
                  </a:schemeClr>
                </a:solidFill>
              </a:rPr>
              <a:t>Part </a:t>
            </a:r>
            <a:r>
              <a:rPr lang="en-US" sz="2000" b="1" dirty="0" smtClean="0">
                <a:solidFill>
                  <a:schemeClr val="bg1">
                    <a:lumMod val="85000"/>
                  </a:schemeClr>
                </a:solidFill>
              </a:rPr>
              <a:t>3: </a:t>
            </a:r>
            <a:r>
              <a:rPr lang="en-US" sz="2000" b="1" dirty="0">
                <a:solidFill>
                  <a:schemeClr val="bg1">
                    <a:lumMod val="85000"/>
                  </a:schemeClr>
                </a:solidFill>
              </a:rPr>
              <a:t>Instructional Practices</a:t>
            </a:r>
          </a:p>
          <a:p>
            <a:pPr lvl="1"/>
            <a:r>
              <a:rPr lang="en-US" sz="1800" dirty="0" smtClean="0">
                <a:solidFill>
                  <a:schemeClr val="bg1">
                    <a:lumMod val="85000"/>
                  </a:schemeClr>
                </a:solidFill>
              </a:rPr>
              <a:t>Module 5: SMP’s &amp; Shifts</a:t>
            </a:r>
            <a:endParaRPr lang="en-US" sz="1800" dirty="0">
              <a:solidFill>
                <a:schemeClr val="bg1">
                  <a:lumMod val="85000"/>
                </a:schemeClr>
              </a:solidFill>
            </a:endParaRPr>
          </a:p>
          <a:p>
            <a:pPr lvl="1"/>
            <a:r>
              <a:rPr lang="en-US" sz="1800" dirty="0" smtClean="0">
                <a:solidFill>
                  <a:schemeClr val="bg1">
                    <a:lumMod val="85000"/>
                  </a:schemeClr>
                </a:solidFill>
              </a:rPr>
              <a:t>Module 6: Literacy Skills for Mathematical Proficiency </a:t>
            </a:r>
            <a:endParaRPr lang="en-US" sz="1800" b="1" dirty="0" smtClean="0">
              <a:solidFill>
                <a:schemeClr val="bg1">
                  <a:lumMod val="85000"/>
                </a:schemeClr>
              </a:solidFill>
            </a:endParaRPr>
          </a:p>
          <a:p>
            <a:endParaRPr lang="en-US" sz="2000" b="1" dirty="0">
              <a:solidFill>
                <a:schemeClr val="bg1">
                  <a:lumMod val="85000"/>
                </a:schemeClr>
              </a:solidFill>
            </a:endParaRPr>
          </a:p>
          <a:p>
            <a:r>
              <a:rPr lang="en-US" sz="2000" b="1" dirty="0" smtClean="0">
                <a:solidFill>
                  <a:schemeClr val="bg1">
                    <a:lumMod val="85000"/>
                  </a:schemeClr>
                </a:solidFill>
              </a:rPr>
              <a:t>Part </a:t>
            </a:r>
            <a:r>
              <a:rPr lang="en-US" sz="2000" b="1" dirty="0">
                <a:solidFill>
                  <a:schemeClr val="bg1">
                    <a:lumMod val="85000"/>
                  </a:schemeClr>
                </a:solidFill>
              </a:rPr>
              <a:t>4</a:t>
            </a:r>
            <a:r>
              <a:rPr lang="en-US" sz="2000" b="1" dirty="0" smtClean="0">
                <a:solidFill>
                  <a:schemeClr val="bg1">
                    <a:lumMod val="85000"/>
                  </a:schemeClr>
                </a:solidFill>
              </a:rPr>
              <a:t>: Assessment &amp; Materials</a:t>
            </a:r>
          </a:p>
          <a:p>
            <a:pPr lvl="1"/>
            <a:r>
              <a:rPr lang="en-US" sz="1800" dirty="0" smtClean="0">
                <a:solidFill>
                  <a:schemeClr val="bg1">
                    <a:lumMod val="85000"/>
                  </a:schemeClr>
                </a:solidFill>
              </a:rPr>
              <a:t>Module 7: Connecting standards &amp; assessment</a:t>
            </a:r>
          </a:p>
          <a:p>
            <a:pPr lvl="1"/>
            <a:r>
              <a:rPr lang="en-US" sz="1800" dirty="0" smtClean="0">
                <a:solidFill>
                  <a:schemeClr val="bg1">
                    <a:lumMod val="85000"/>
                  </a:schemeClr>
                </a:solidFill>
              </a:rPr>
              <a:t>Module 8: Evaluating instructional materials </a:t>
            </a:r>
            <a:endParaRPr lang="en-US" sz="1800" dirty="0">
              <a:solidFill>
                <a:schemeClr val="bg1">
                  <a:lumMod val="85000"/>
                </a:schemeClr>
              </a:solidFill>
            </a:endParaRPr>
          </a:p>
          <a:p>
            <a:pPr marL="342900" lvl="1" indent="0">
              <a:buNone/>
            </a:pPr>
            <a:endParaRPr lang="en-US" sz="1800" dirty="0"/>
          </a:p>
          <a:p>
            <a:r>
              <a:rPr lang="en-US" sz="2000" b="1" dirty="0" smtClean="0"/>
              <a:t>Part 5: Pulling it All Together</a:t>
            </a:r>
          </a:p>
          <a:p>
            <a:pPr lvl="1"/>
            <a:r>
              <a:rPr lang="en-US" sz="1800" dirty="0" smtClean="0"/>
              <a:t>Module 9: Instructional planning</a:t>
            </a:r>
            <a:endParaRPr lang="en-US" sz="1800" dirty="0"/>
          </a:p>
        </p:txBody>
      </p:sp>
      <p:sp>
        <p:nvSpPr>
          <p:cNvPr id="3" name="Title 2"/>
          <p:cNvSpPr>
            <a:spLocks noGrp="1"/>
          </p:cNvSpPr>
          <p:nvPr>
            <p:ph type="title"/>
          </p:nvPr>
        </p:nvSpPr>
        <p:spPr>
          <a:xfrm>
            <a:off x="152400" y="228600"/>
            <a:ext cx="8305800" cy="914400"/>
          </a:xfrm>
        </p:spPr>
        <p:txBody>
          <a:bodyPr>
            <a:normAutofit/>
          </a:bodyPr>
          <a:lstStyle/>
          <a:p>
            <a:r>
              <a:rPr lang="en-US" sz="3200" dirty="0" smtClean="0"/>
              <a:t>Math Teacher Training Outline</a:t>
            </a:r>
            <a:endParaRPr lang="en-US" sz="3200" dirty="0"/>
          </a:p>
        </p:txBody>
      </p:sp>
    </p:spTree>
    <p:extLst>
      <p:ext uri="{BB962C8B-B14F-4D97-AF65-F5344CB8AC3E}">
        <p14:creationId xmlns:p14="http://schemas.microsoft.com/office/powerpoint/2010/main" val="954872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Module 6:  </a:t>
            </a:r>
            <a:br>
              <a:rPr lang="en-US" sz="4000" dirty="0" smtClean="0"/>
            </a:br>
            <a:r>
              <a:rPr lang="en-US" sz="4000" dirty="0" smtClean="0"/>
              <a:t>Literacy Skills for Mathematical Proficiency </a:t>
            </a:r>
            <a:endParaRPr lang="en-US" sz="4000" dirty="0"/>
          </a:p>
        </p:txBody>
      </p:sp>
    </p:spTree>
    <p:extLst>
      <p:ext uri="{BB962C8B-B14F-4D97-AF65-F5344CB8AC3E}">
        <p14:creationId xmlns:p14="http://schemas.microsoft.com/office/powerpoint/2010/main" val="39660590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305800" cy="914400"/>
          </a:xfrm>
        </p:spPr>
        <p:txBody>
          <a:bodyPr/>
          <a:lstStyle/>
          <a:p>
            <a:r>
              <a:rPr lang="en-US" dirty="0" smtClean="0"/>
              <a:t>Agenda</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688794968"/>
              </p:ext>
            </p:extLst>
          </p:nvPr>
        </p:nvGraphicFramePr>
        <p:xfrm>
          <a:off x="457200" y="1345364"/>
          <a:ext cx="8153400" cy="4217236"/>
        </p:xfrm>
        <a:graphic>
          <a:graphicData uri="http://schemas.openxmlformats.org/drawingml/2006/table">
            <a:tbl>
              <a:tblPr firstRow="1" bandRow="1">
                <a:tableStyleId>{073A0DAA-6AF3-43AB-8588-CEC1D06C72B9}</a:tableStyleId>
              </a:tblPr>
              <a:tblGrid>
                <a:gridCol w="1918047"/>
                <a:gridCol w="6235353"/>
              </a:tblGrid>
              <a:tr h="304800">
                <a:tc>
                  <a:txBody>
                    <a:bodyPr/>
                    <a:lstStyle/>
                    <a:p>
                      <a:pPr algn="l"/>
                      <a:r>
                        <a:rPr lang="en-US" sz="2000" dirty="0" smtClean="0"/>
                        <a:t>Time</a:t>
                      </a:r>
                      <a:endParaRPr lang="en-US" sz="2000" dirty="0"/>
                    </a:p>
                  </a:txBody>
                  <a:tcPr anchor="ctr"/>
                </a:tc>
                <a:tc>
                  <a:txBody>
                    <a:bodyPr/>
                    <a:lstStyle/>
                    <a:p>
                      <a:r>
                        <a:rPr lang="en-US" sz="2000" dirty="0" smtClean="0"/>
                        <a:t>Topic</a:t>
                      </a:r>
                      <a:endParaRPr lang="en-US" sz="2000" dirty="0"/>
                    </a:p>
                  </a:txBody>
                  <a:tcPr anchor="ctr"/>
                </a:tc>
              </a:tr>
              <a:tr h="686586">
                <a:tc>
                  <a:txBody>
                    <a:bodyPr/>
                    <a:lstStyle/>
                    <a:p>
                      <a:pPr algn="l"/>
                      <a:r>
                        <a:rPr lang="en-US" sz="2000" dirty="0" smtClean="0">
                          <a:solidFill>
                            <a:schemeClr val="accent1"/>
                          </a:solidFill>
                        </a:rPr>
                        <a:t>8:30-8:35</a:t>
                      </a:r>
                      <a:endParaRPr lang="en-US" sz="2000" dirty="0">
                        <a:solidFill>
                          <a:schemeClr val="accent1"/>
                        </a:solidFill>
                      </a:endParaRPr>
                    </a:p>
                  </a:txBody>
                  <a:tcPr anchor="ctr"/>
                </a:tc>
                <a:tc>
                  <a:txBody>
                    <a:bodyPr/>
                    <a:lstStyle/>
                    <a:p>
                      <a:pPr algn="l"/>
                      <a:r>
                        <a:rPr lang="en-US" sz="2000" dirty="0" smtClean="0">
                          <a:solidFill>
                            <a:schemeClr val="accent1"/>
                          </a:solidFill>
                        </a:rPr>
                        <a:t>Welcome &amp; Overview</a:t>
                      </a:r>
                      <a:endParaRPr lang="en-US" sz="2000" dirty="0">
                        <a:solidFill>
                          <a:schemeClr val="accent1"/>
                        </a:solidFill>
                      </a:endParaRPr>
                    </a:p>
                  </a:txBody>
                  <a:tcPr anchor="ctr"/>
                </a:tc>
              </a:tr>
              <a:tr h="626882">
                <a:tc>
                  <a:txBody>
                    <a:bodyPr/>
                    <a:lstStyle/>
                    <a:p>
                      <a:pPr algn="l"/>
                      <a:r>
                        <a:rPr lang="en-US" sz="2000" dirty="0" smtClean="0">
                          <a:solidFill>
                            <a:schemeClr val="accent1"/>
                          </a:solidFill>
                        </a:rPr>
                        <a:t>8:35-9:15</a:t>
                      </a:r>
                      <a:endParaRPr lang="en-US" sz="2000" dirty="0">
                        <a:solidFill>
                          <a:schemeClr val="accent1"/>
                        </a:solidFill>
                      </a:endParaRPr>
                    </a:p>
                  </a:txBody>
                  <a:tcPr anchor="ctr"/>
                </a:tc>
                <a:tc>
                  <a:txBody>
                    <a:bodyPr/>
                    <a:lstStyle/>
                    <a:p>
                      <a:pPr algn="l"/>
                      <a:r>
                        <a:rPr lang="en-US" sz="2000" dirty="0" smtClean="0">
                          <a:solidFill>
                            <a:schemeClr val="accent1"/>
                          </a:solidFill>
                        </a:rPr>
                        <a:t>Preview: Integrated</a:t>
                      </a:r>
                      <a:r>
                        <a:rPr lang="en-US" sz="2000" baseline="0" dirty="0" smtClean="0">
                          <a:solidFill>
                            <a:schemeClr val="accent1"/>
                          </a:solidFill>
                        </a:rPr>
                        <a:t> Leadership </a:t>
                      </a:r>
                      <a:r>
                        <a:rPr lang="en-US" sz="2000" dirty="0" smtClean="0">
                          <a:solidFill>
                            <a:schemeClr val="accent1"/>
                          </a:solidFill>
                        </a:rPr>
                        <a:t>Course </a:t>
                      </a:r>
                      <a:endParaRPr lang="en-US" sz="2000" dirty="0">
                        <a:solidFill>
                          <a:schemeClr val="accent1"/>
                        </a:solidFill>
                      </a:endParaRPr>
                    </a:p>
                  </a:txBody>
                  <a:tcPr anchor="ctr"/>
                </a:tc>
              </a:tr>
              <a:tr h="626882">
                <a:tc>
                  <a:txBody>
                    <a:bodyPr/>
                    <a:lstStyle/>
                    <a:p>
                      <a:pPr algn="l"/>
                      <a:r>
                        <a:rPr lang="en-US" sz="2000" dirty="0" smtClean="0">
                          <a:solidFill>
                            <a:schemeClr val="accent1"/>
                          </a:solidFill>
                        </a:rPr>
                        <a:t>9:15-10:45</a:t>
                      </a:r>
                      <a:endParaRPr lang="en-US" sz="2000" dirty="0">
                        <a:solidFill>
                          <a:schemeClr val="accent1"/>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accent1"/>
                          </a:solidFill>
                        </a:rPr>
                        <a:t>Preview: Teacher Training</a:t>
                      </a:r>
                    </a:p>
                  </a:txBody>
                  <a:tcPr anchor="ctr"/>
                </a:tc>
              </a:tr>
              <a:tr h="626882">
                <a:tc>
                  <a:txBody>
                    <a:bodyPr/>
                    <a:lstStyle/>
                    <a:p>
                      <a:pPr algn="l"/>
                      <a:r>
                        <a:rPr lang="en-US" sz="2000" b="0" dirty="0" smtClean="0">
                          <a:solidFill>
                            <a:schemeClr val="accent1"/>
                          </a:solidFill>
                        </a:rPr>
                        <a:t>10:45-11:30</a:t>
                      </a:r>
                      <a:endParaRPr lang="en-US" sz="2000" b="0" dirty="0">
                        <a:solidFill>
                          <a:schemeClr val="accent1"/>
                        </a:solidFill>
                      </a:endParaRPr>
                    </a:p>
                  </a:txBody>
                  <a:tcPr anchor="ctr"/>
                </a:tc>
                <a:tc>
                  <a:txBody>
                    <a:bodyPr/>
                    <a:lstStyle/>
                    <a:p>
                      <a:pPr algn="l"/>
                      <a:r>
                        <a:rPr lang="en-US" sz="2000" b="0" dirty="0" smtClean="0">
                          <a:solidFill>
                            <a:schemeClr val="accent1"/>
                          </a:solidFill>
                        </a:rPr>
                        <a:t>Effective</a:t>
                      </a:r>
                      <a:r>
                        <a:rPr lang="en-US" sz="2000" b="0" baseline="0" dirty="0" smtClean="0">
                          <a:solidFill>
                            <a:schemeClr val="accent1"/>
                          </a:solidFill>
                        </a:rPr>
                        <a:t> Professional Development</a:t>
                      </a:r>
                      <a:endParaRPr lang="en-US" sz="2000" b="0" dirty="0">
                        <a:solidFill>
                          <a:schemeClr val="accent1"/>
                        </a:solidFill>
                      </a:endParaRPr>
                    </a:p>
                  </a:txBody>
                  <a:tcPr anchor="ctr"/>
                </a:tc>
              </a:tr>
              <a:tr h="626882">
                <a:tc>
                  <a:txBody>
                    <a:bodyPr/>
                    <a:lstStyle/>
                    <a:p>
                      <a:pPr algn="l"/>
                      <a:r>
                        <a:rPr lang="en-US" sz="2000" dirty="0" smtClean="0">
                          <a:solidFill>
                            <a:schemeClr val="accent1"/>
                          </a:solidFill>
                        </a:rPr>
                        <a:t>11:30-12:10</a:t>
                      </a:r>
                      <a:endParaRPr lang="en-US" sz="2000" dirty="0">
                        <a:solidFill>
                          <a:schemeClr val="accent1"/>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accent1"/>
                          </a:solidFill>
                        </a:rPr>
                        <a:t>District</a:t>
                      </a:r>
                      <a:r>
                        <a:rPr lang="en-US" sz="2000" baseline="0" dirty="0" smtClean="0">
                          <a:solidFill>
                            <a:schemeClr val="accent1"/>
                          </a:solidFill>
                        </a:rPr>
                        <a:t> Team Planning</a:t>
                      </a:r>
                      <a:endParaRPr lang="en-US" sz="2000" dirty="0" smtClean="0">
                        <a:solidFill>
                          <a:schemeClr val="accent1"/>
                        </a:solidFill>
                      </a:endParaRPr>
                    </a:p>
                  </a:txBody>
                  <a:tcPr anchor="ctr"/>
                </a:tc>
              </a:tr>
              <a:tr h="626882">
                <a:tc>
                  <a:txBody>
                    <a:bodyPr/>
                    <a:lstStyle/>
                    <a:p>
                      <a:pPr algn="l"/>
                      <a:r>
                        <a:rPr lang="en-US" sz="2000" smtClean="0">
                          <a:solidFill>
                            <a:schemeClr val="accent1"/>
                          </a:solidFill>
                        </a:rPr>
                        <a:t>12:10-12:15</a:t>
                      </a:r>
                      <a:endParaRPr lang="en-US" sz="2000" dirty="0">
                        <a:solidFill>
                          <a:schemeClr val="accent1"/>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accent1"/>
                          </a:solidFill>
                        </a:rPr>
                        <a:t>Closing</a:t>
                      </a:r>
                    </a:p>
                  </a:txBody>
                  <a:tcPr anchor="ctr"/>
                </a:tc>
              </a:tr>
            </a:tbl>
          </a:graphicData>
        </a:graphic>
      </p:graphicFrame>
    </p:spTree>
    <p:extLst>
      <p:ext uri="{BB962C8B-B14F-4D97-AF65-F5344CB8AC3E}">
        <p14:creationId xmlns:p14="http://schemas.microsoft.com/office/powerpoint/2010/main" val="22186376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304800" y="1295400"/>
          <a:ext cx="83820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t>Concept Map</a:t>
            </a:r>
            <a:endParaRPr lang="en-US" dirty="0"/>
          </a:p>
        </p:txBody>
      </p:sp>
    </p:spTree>
    <p:extLst>
      <p:ext uri="{BB962C8B-B14F-4D97-AF65-F5344CB8AC3E}">
        <p14:creationId xmlns:p14="http://schemas.microsoft.com/office/powerpoint/2010/main" val="14584883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b="1" dirty="0"/>
              <a:t>Part 1: The Standards</a:t>
            </a:r>
          </a:p>
          <a:p>
            <a:pPr lvl="1"/>
            <a:r>
              <a:rPr lang="en-US" sz="1800" dirty="0" smtClean="0"/>
              <a:t>Module 1: Standards </a:t>
            </a:r>
            <a:r>
              <a:rPr lang="en-US" sz="1800" dirty="0"/>
              <a:t>Review Process</a:t>
            </a:r>
          </a:p>
          <a:p>
            <a:pPr lvl="1"/>
            <a:r>
              <a:rPr lang="en-US" sz="1800" dirty="0" smtClean="0"/>
              <a:t>Module 2: TN </a:t>
            </a:r>
            <a:r>
              <a:rPr lang="en-US" sz="1800" dirty="0"/>
              <a:t>Academic Standards (</a:t>
            </a:r>
            <a:r>
              <a:rPr lang="en-US" sz="1800" dirty="0" smtClean="0"/>
              <a:t>same/different)</a:t>
            </a:r>
            <a:endParaRPr lang="en-US" sz="1800" dirty="0"/>
          </a:p>
          <a:p>
            <a:pPr lvl="1"/>
            <a:r>
              <a:rPr lang="en-US" sz="1800" dirty="0" smtClean="0"/>
              <a:t>Module 3: ELA Strand Design</a:t>
            </a:r>
            <a:endParaRPr lang="en-US" sz="1800" dirty="0"/>
          </a:p>
          <a:p>
            <a:pPr lvl="1"/>
            <a:endParaRPr lang="en-US" sz="1800" dirty="0"/>
          </a:p>
          <a:p>
            <a:r>
              <a:rPr lang="en-US" sz="2000" b="1" dirty="0">
                <a:solidFill>
                  <a:schemeClr val="bg1">
                    <a:lumMod val="85000"/>
                  </a:schemeClr>
                </a:solidFill>
              </a:rPr>
              <a:t>Part 2: Developing a Deeper Understanding</a:t>
            </a:r>
          </a:p>
          <a:p>
            <a:pPr lvl="1"/>
            <a:r>
              <a:rPr lang="en-US" sz="1800" dirty="0" smtClean="0">
                <a:solidFill>
                  <a:schemeClr val="bg1">
                    <a:lumMod val="85000"/>
                  </a:schemeClr>
                </a:solidFill>
              </a:rPr>
              <a:t>Module 4: KUD- Know Understand Do</a:t>
            </a:r>
          </a:p>
          <a:p>
            <a:pPr lvl="1"/>
            <a:endParaRPr lang="en-US" sz="1800" dirty="0">
              <a:solidFill>
                <a:schemeClr val="bg1">
                  <a:lumMod val="85000"/>
                </a:schemeClr>
              </a:solidFill>
            </a:endParaRPr>
          </a:p>
          <a:p>
            <a:r>
              <a:rPr lang="en-US" sz="2000" b="1" dirty="0" smtClean="0">
                <a:solidFill>
                  <a:schemeClr val="bg1">
                    <a:lumMod val="85000"/>
                  </a:schemeClr>
                </a:solidFill>
              </a:rPr>
              <a:t>Part 3: Instructional Shifts</a:t>
            </a:r>
          </a:p>
          <a:p>
            <a:pPr lvl="1"/>
            <a:r>
              <a:rPr lang="en-US" sz="1800" dirty="0" smtClean="0">
                <a:solidFill>
                  <a:schemeClr val="bg1">
                    <a:lumMod val="85000"/>
                  </a:schemeClr>
                </a:solidFill>
              </a:rPr>
              <a:t>Module 5: Role of text</a:t>
            </a:r>
          </a:p>
          <a:p>
            <a:pPr lvl="1"/>
            <a:r>
              <a:rPr lang="en-US" sz="1800" dirty="0" smtClean="0">
                <a:solidFill>
                  <a:schemeClr val="bg1">
                    <a:lumMod val="85000"/>
                  </a:schemeClr>
                </a:solidFill>
              </a:rPr>
              <a:t>Module 6: Text complexity</a:t>
            </a:r>
          </a:p>
          <a:p>
            <a:endParaRPr lang="en-US" dirty="0"/>
          </a:p>
        </p:txBody>
      </p:sp>
      <p:sp>
        <p:nvSpPr>
          <p:cNvPr id="3" name="Title 2"/>
          <p:cNvSpPr>
            <a:spLocks noGrp="1"/>
          </p:cNvSpPr>
          <p:nvPr>
            <p:ph type="title"/>
          </p:nvPr>
        </p:nvSpPr>
        <p:spPr/>
        <p:txBody>
          <a:bodyPr/>
          <a:lstStyle/>
          <a:p>
            <a:r>
              <a:rPr lang="en-US" dirty="0"/>
              <a:t>ELA Teacher Training Outline</a:t>
            </a:r>
          </a:p>
        </p:txBody>
      </p:sp>
    </p:spTree>
    <p:extLst>
      <p:ext uri="{BB962C8B-B14F-4D97-AF65-F5344CB8AC3E}">
        <p14:creationId xmlns:p14="http://schemas.microsoft.com/office/powerpoint/2010/main" val="23802852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b="1" dirty="0">
                <a:solidFill>
                  <a:schemeClr val="bg1">
                    <a:lumMod val="85000"/>
                  </a:schemeClr>
                </a:solidFill>
              </a:rPr>
              <a:t>Part 1: The Standards</a:t>
            </a:r>
          </a:p>
          <a:p>
            <a:pPr lvl="1"/>
            <a:r>
              <a:rPr lang="en-US" sz="1800" dirty="0" smtClean="0">
                <a:solidFill>
                  <a:schemeClr val="bg1">
                    <a:lumMod val="85000"/>
                  </a:schemeClr>
                </a:solidFill>
              </a:rPr>
              <a:t>Module 1: Standards </a:t>
            </a:r>
            <a:r>
              <a:rPr lang="en-US" sz="1800" dirty="0">
                <a:solidFill>
                  <a:schemeClr val="bg1">
                    <a:lumMod val="85000"/>
                  </a:schemeClr>
                </a:solidFill>
              </a:rPr>
              <a:t>Review Process</a:t>
            </a:r>
          </a:p>
          <a:p>
            <a:pPr lvl="1"/>
            <a:r>
              <a:rPr lang="en-US" sz="1800" dirty="0" smtClean="0">
                <a:solidFill>
                  <a:schemeClr val="bg1">
                    <a:lumMod val="85000"/>
                  </a:schemeClr>
                </a:solidFill>
              </a:rPr>
              <a:t>Module 2: TN </a:t>
            </a:r>
            <a:r>
              <a:rPr lang="en-US" sz="1800" dirty="0">
                <a:solidFill>
                  <a:schemeClr val="bg1">
                    <a:lumMod val="85000"/>
                  </a:schemeClr>
                </a:solidFill>
              </a:rPr>
              <a:t>Academic Standards (</a:t>
            </a:r>
            <a:r>
              <a:rPr lang="en-US" sz="1800" dirty="0" smtClean="0">
                <a:solidFill>
                  <a:schemeClr val="bg1">
                    <a:lumMod val="85000"/>
                  </a:schemeClr>
                </a:solidFill>
              </a:rPr>
              <a:t>same/different)</a:t>
            </a:r>
            <a:endParaRPr lang="en-US" sz="1800" dirty="0">
              <a:solidFill>
                <a:schemeClr val="bg1">
                  <a:lumMod val="85000"/>
                </a:schemeClr>
              </a:solidFill>
            </a:endParaRPr>
          </a:p>
          <a:p>
            <a:pPr lvl="1"/>
            <a:r>
              <a:rPr lang="en-US" sz="1800" dirty="0" smtClean="0">
                <a:solidFill>
                  <a:schemeClr val="bg1">
                    <a:lumMod val="85000"/>
                  </a:schemeClr>
                </a:solidFill>
              </a:rPr>
              <a:t>Module 3: Summary </a:t>
            </a:r>
            <a:r>
              <a:rPr lang="en-US" sz="1800" dirty="0">
                <a:solidFill>
                  <a:schemeClr val="bg1">
                    <a:lumMod val="85000"/>
                  </a:schemeClr>
                </a:solidFill>
              </a:rPr>
              <a:t>of Revisions</a:t>
            </a:r>
          </a:p>
          <a:p>
            <a:pPr lvl="1"/>
            <a:endParaRPr lang="en-US" sz="1800" dirty="0"/>
          </a:p>
          <a:p>
            <a:r>
              <a:rPr lang="en-US" sz="2000" b="1" dirty="0"/>
              <a:t>Part 2: Developing a Deeper Understanding</a:t>
            </a:r>
          </a:p>
          <a:p>
            <a:pPr lvl="1"/>
            <a:r>
              <a:rPr lang="en-US" sz="1800" dirty="0" smtClean="0"/>
              <a:t>Module 4: KUD- Know Understand Do</a:t>
            </a:r>
          </a:p>
          <a:p>
            <a:pPr lvl="1"/>
            <a:endParaRPr lang="en-US" sz="1800" dirty="0"/>
          </a:p>
          <a:p>
            <a:r>
              <a:rPr lang="en-US" sz="2000" b="1" dirty="0" smtClean="0">
                <a:solidFill>
                  <a:schemeClr val="bg1">
                    <a:lumMod val="85000"/>
                  </a:schemeClr>
                </a:solidFill>
              </a:rPr>
              <a:t>Part 3: Instructional Shifts</a:t>
            </a:r>
          </a:p>
          <a:p>
            <a:pPr lvl="1"/>
            <a:r>
              <a:rPr lang="en-US" sz="1800" dirty="0" smtClean="0">
                <a:solidFill>
                  <a:schemeClr val="bg1">
                    <a:lumMod val="85000"/>
                  </a:schemeClr>
                </a:solidFill>
              </a:rPr>
              <a:t>Module 5: Role of text</a:t>
            </a:r>
          </a:p>
          <a:p>
            <a:pPr lvl="1"/>
            <a:r>
              <a:rPr lang="en-US" sz="1800" dirty="0" smtClean="0">
                <a:solidFill>
                  <a:schemeClr val="bg1">
                    <a:lumMod val="85000"/>
                  </a:schemeClr>
                </a:solidFill>
              </a:rPr>
              <a:t>Module 6: Text complexity</a:t>
            </a:r>
          </a:p>
          <a:p>
            <a:endParaRPr lang="en-US" dirty="0"/>
          </a:p>
        </p:txBody>
      </p:sp>
      <p:sp>
        <p:nvSpPr>
          <p:cNvPr id="3" name="Title 2"/>
          <p:cNvSpPr>
            <a:spLocks noGrp="1"/>
          </p:cNvSpPr>
          <p:nvPr>
            <p:ph type="title"/>
          </p:nvPr>
        </p:nvSpPr>
        <p:spPr/>
        <p:txBody>
          <a:bodyPr/>
          <a:lstStyle/>
          <a:p>
            <a:r>
              <a:rPr lang="en-US" dirty="0"/>
              <a:t>ELA Teacher Training Outline</a:t>
            </a:r>
          </a:p>
        </p:txBody>
      </p:sp>
    </p:spTree>
    <p:extLst>
      <p:ext uri="{BB962C8B-B14F-4D97-AF65-F5344CB8AC3E}">
        <p14:creationId xmlns:p14="http://schemas.microsoft.com/office/powerpoint/2010/main" val="26373560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b="1" dirty="0">
                <a:solidFill>
                  <a:schemeClr val="bg1">
                    <a:lumMod val="85000"/>
                  </a:schemeClr>
                </a:solidFill>
              </a:rPr>
              <a:t>Part 1: The Standards</a:t>
            </a:r>
          </a:p>
          <a:p>
            <a:pPr lvl="1"/>
            <a:r>
              <a:rPr lang="en-US" sz="1800" dirty="0" smtClean="0">
                <a:solidFill>
                  <a:schemeClr val="bg1">
                    <a:lumMod val="85000"/>
                  </a:schemeClr>
                </a:solidFill>
              </a:rPr>
              <a:t>Module 1: Standards </a:t>
            </a:r>
            <a:r>
              <a:rPr lang="en-US" sz="1800" dirty="0">
                <a:solidFill>
                  <a:schemeClr val="bg1">
                    <a:lumMod val="85000"/>
                  </a:schemeClr>
                </a:solidFill>
              </a:rPr>
              <a:t>Review Process</a:t>
            </a:r>
          </a:p>
          <a:p>
            <a:pPr lvl="1"/>
            <a:r>
              <a:rPr lang="en-US" sz="1800" dirty="0" smtClean="0">
                <a:solidFill>
                  <a:schemeClr val="bg1">
                    <a:lumMod val="85000"/>
                  </a:schemeClr>
                </a:solidFill>
              </a:rPr>
              <a:t>Module 2: TN </a:t>
            </a:r>
            <a:r>
              <a:rPr lang="en-US" sz="1800" dirty="0">
                <a:solidFill>
                  <a:schemeClr val="bg1">
                    <a:lumMod val="85000"/>
                  </a:schemeClr>
                </a:solidFill>
              </a:rPr>
              <a:t>Academic Standards (</a:t>
            </a:r>
            <a:r>
              <a:rPr lang="en-US" sz="1800" dirty="0" smtClean="0">
                <a:solidFill>
                  <a:schemeClr val="bg1">
                    <a:lumMod val="85000"/>
                  </a:schemeClr>
                </a:solidFill>
              </a:rPr>
              <a:t>same/different)</a:t>
            </a:r>
            <a:endParaRPr lang="en-US" sz="1800" dirty="0">
              <a:solidFill>
                <a:schemeClr val="bg1">
                  <a:lumMod val="85000"/>
                </a:schemeClr>
              </a:solidFill>
            </a:endParaRPr>
          </a:p>
          <a:p>
            <a:pPr lvl="1"/>
            <a:r>
              <a:rPr lang="en-US" sz="1800" dirty="0" smtClean="0">
                <a:solidFill>
                  <a:schemeClr val="bg1">
                    <a:lumMod val="85000"/>
                  </a:schemeClr>
                </a:solidFill>
              </a:rPr>
              <a:t>Module 3: Summary </a:t>
            </a:r>
            <a:r>
              <a:rPr lang="en-US" sz="1800" dirty="0">
                <a:solidFill>
                  <a:schemeClr val="bg1">
                    <a:lumMod val="85000"/>
                  </a:schemeClr>
                </a:solidFill>
              </a:rPr>
              <a:t>of Revisions</a:t>
            </a:r>
          </a:p>
          <a:p>
            <a:pPr lvl="1"/>
            <a:endParaRPr lang="en-US" sz="1800" dirty="0">
              <a:solidFill>
                <a:schemeClr val="bg1">
                  <a:lumMod val="85000"/>
                </a:schemeClr>
              </a:solidFill>
            </a:endParaRPr>
          </a:p>
          <a:p>
            <a:r>
              <a:rPr lang="en-US" sz="2000" b="1" dirty="0">
                <a:solidFill>
                  <a:schemeClr val="bg1">
                    <a:lumMod val="85000"/>
                  </a:schemeClr>
                </a:solidFill>
              </a:rPr>
              <a:t>Part 2: Developing a Deeper Understanding</a:t>
            </a:r>
          </a:p>
          <a:p>
            <a:pPr lvl="1"/>
            <a:r>
              <a:rPr lang="en-US" sz="1800" dirty="0" smtClean="0">
                <a:solidFill>
                  <a:schemeClr val="bg1">
                    <a:lumMod val="85000"/>
                  </a:schemeClr>
                </a:solidFill>
              </a:rPr>
              <a:t>Module 4: KUD- Know Understand Do</a:t>
            </a:r>
          </a:p>
          <a:p>
            <a:pPr lvl="1"/>
            <a:endParaRPr lang="en-US" sz="1800" dirty="0"/>
          </a:p>
          <a:p>
            <a:r>
              <a:rPr lang="en-US" sz="2000" b="1" dirty="0" smtClean="0"/>
              <a:t>Part 3: Instructional Shifts</a:t>
            </a:r>
          </a:p>
          <a:p>
            <a:pPr lvl="1"/>
            <a:r>
              <a:rPr lang="en-US" sz="1800" dirty="0" smtClean="0"/>
              <a:t>Module 5: Role of text</a:t>
            </a:r>
          </a:p>
          <a:p>
            <a:pPr lvl="1"/>
            <a:r>
              <a:rPr lang="en-US" sz="1800" dirty="0" smtClean="0"/>
              <a:t>Module 6: Text complexity</a:t>
            </a:r>
          </a:p>
          <a:p>
            <a:endParaRPr lang="en-US" dirty="0"/>
          </a:p>
        </p:txBody>
      </p:sp>
      <p:sp>
        <p:nvSpPr>
          <p:cNvPr id="3" name="Title 2"/>
          <p:cNvSpPr>
            <a:spLocks noGrp="1"/>
          </p:cNvSpPr>
          <p:nvPr>
            <p:ph type="title"/>
          </p:nvPr>
        </p:nvSpPr>
        <p:spPr/>
        <p:txBody>
          <a:bodyPr/>
          <a:lstStyle/>
          <a:p>
            <a:r>
              <a:rPr lang="en-US" dirty="0"/>
              <a:t>ELA Teacher Training Outline</a:t>
            </a:r>
          </a:p>
        </p:txBody>
      </p:sp>
    </p:spTree>
    <p:extLst>
      <p:ext uri="{BB962C8B-B14F-4D97-AF65-F5344CB8AC3E}">
        <p14:creationId xmlns:p14="http://schemas.microsoft.com/office/powerpoint/2010/main" val="23951334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b="1" dirty="0" smtClean="0"/>
              <a:t>Part 4 : Assessment and Materials</a:t>
            </a:r>
          </a:p>
          <a:p>
            <a:pPr lvl="1"/>
            <a:r>
              <a:rPr lang="en-US" sz="1800" dirty="0" smtClean="0"/>
              <a:t>Module 7: Connecting standards &amp; assessment</a:t>
            </a:r>
          </a:p>
          <a:p>
            <a:pPr lvl="1"/>
            <a:r>
              <a:rPr lang="en-US" sz="1800" dirty="0" smtClean="0"/>
              <a:t>Module 8: Evaluating instructional materials</a:t>
            </a:r>
          </a:p>
          <a:p>
            <a:pPr marL="342900" lvl="1" indent="0">
              <a:buNone/>
            </a:pPr>
            <a:endParaRPr lang="en-US" sz="1800" dirty="0"/>
          </a:p>
          <a:p>
            <a:r>
              <a:rPr lang="en-US" sz="2000" b="1" dirty="0">
                <a:solidFill>
                  <a:schemeClr val="bg1">
                    <a:lumMod val="85000"/>
                  </a:schemeClr>
                </a:solidFill>
              </a:rPr>
              <a:t>Part </a:t>
            </a:r>
            <a:r>
              <a:rPr lang="en-US" sz="2000" b="1" dirty="0" smtClean="0">
                <a:solidFill>
                  <a:schemeClr val="bg1">
                    <a:lumMod val="85000"/>
                  </a:schemeClr>
                </a:solidFill>
              </a:rPr>
              <a:t>5: Pulling it All Together</a:t>
            </a:r>
            <a:endParaRPr lang="en-US" sz="2000" b="1" dirty="0">
              <a:solidFill>
                <a:schemeClr val="bg1">
                  <a:lumMod val="85000"/>
                </a:schemeClr>
              </a:solidFill>
            </a:endParaRPr>
          </a:p>
          <a:p>
            <a:pPr lvl="1"/>
            <a:r>
              <a:rPr lang="en-US" sz="1800" dirty="0" smtClean="0">
                <a:solidFill>
                  <a:schemeClr val="bg1">
                    <a:lumMod val="85000"/>
                  </a:schemeClr>
                </a:solidFill>
              </a:rPr>
              <a:t>Module 9: Instructional Planning</a:t>
            </a:r>
            <a:endParaRPr lang="en-US" sz="1800" dirty="0">
              <a:solidFill>
                <a:schemeClr val="bg1">
                  <a:lumMod val="85000"/>
                </a:schemeClr>
              </a:solidFill>
            </a:endParaRPr>
          </a:p>
          <a:p>
            <a:endParaRPr lang="en-US" dirty="0"/>
          </a:p>
        </p:txBody>
      </p:sp>
      <p:sp>
        <p:nvSpPr>
          <p:cNvPr id="3" name="Title 2"/>
          <p:cNvSpPr>
            <a:spLocks noGrp="1"/>
          </p:cNvSpPr>
          <p:nvPr>
            <p:ph type="title"/>
          </p:nvPr>
        </p:nvSpPr>
        <p:spPr/>
        <p:txBody>
          <a:bodyPr/>
          <a:lstStyle/>
          <a:p>
            <a:r>
              <a:rPr lang="en-US" dirty="0"/>
              <a:t>ELA Teacher Training Outline</a:t>
            </a:r>
          </a:p>
        </p:txBody>
      </p:sp>
    </p:spTree>
    <p:extLst>
      <p:ext uri="{BB962C8B-B14F-4D97-AF65-F5344CB8AC3E}">
        <p14:creationId xmlns:p14="http://schemas.microsoft.com/office/powerpoint/2010/main" val="15260356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b="1" dirty="0" smtClean="0">
                <a:solidFill>
                  <a:schemeClr val="bg1">
                    <a:lumMod val="85000"/>
                  </a:schemeClr>
                </a:solidFill>
              </a:rPr>
              <a:t>Part 4 : Assessment and Materials</a:t>
            </a:r>
          </a:p>
          <a:p>
            <a:pPr lvl="1"/>
            <a:r>
              <a:rPr lang="en-US" sz="1800" dirty="0" smtClean="0">
                <a:solidFill>
                  <a:schemeClr val="bg1">
                    <a:lumMod val="85000"/>
                  </a:schemeClr>
                </a:solidFill>
              </a:rPr>
              <a:t>Module 7: Connecting standards &amp; assessment</a:t>
            </a:r>
          </a:p>
          <a:p>
            <a:pPr lvl="1"/>
            <a:r>
              <a:rPr lang="en-US" sz="1800" dirty="0" smtClean="0">
                <a:solidFill>
                  <a:schemeClr val="bg1">
                    <a:lumMod val="85000"/>
                  </a:schemeClr>
                </a:solidFill>
              </a:rPr>
              <a:t>Module 8: Evaluating instructional materials</a:t>
            </a:r>
          </a:p>
          <a:p>
            <a:pPr marL="342900" lvl="1" indent="0">
              <a:buNone/>
            </a:pPr>
            <a:endParaRPr lang="en-US" sz="1800" dirty="0"/>
          </a:p>
          <a:p>
            <a:r>
              <a:rPr lang="en-US" sz="2000" b="1" dirty="0"/>
              <a:t>Part </a:t>
            </a:r>
            <a:r>
              <a:rPr lang="en-US" sz="2000" b="1" dirty="0" smtClean="0"/>
              <a:t>5: Pulling it All Together</a:t>
            </a:r>
            <a:endParaRPr lang="en-US" sz="2000" b="1" dirty="0"/>
          </a:p>
          <a:p>
            <a:pPr lvl="1"/>
            <a:r>
              <a:rPr lang="en-US" sz="1800" dirty="0" smtClean="0"/>
              <a:t>Module 9: Instructional Planning</a:t>
            </a:r>
            <a:endParaRPr lang="en-US" sz="1800" dirty="0"/>
          </a:p>
          <a:p>
            <a:endParaRPr lang="en-US" dirty="0"/>
          </a:p>
        </p:txBody>
      </p:sp>
      <p:sp>
        <p:nvSpPr>
          <p:cNvPr id="3" name="Title 2"/>
          <p:cNvSpPr>
            <a:spLocks noGrp="1"/>
          </p:cNvSpPr>
          <p:nvPr>
            <p:ph type="title"/>
          </p:nvPr>
        </p:nvSpPr>
        <p:spPr/>
        <p:txBody>
          <a:bodyPr/>
          <a:lstStyle/>
          <a:p>
            <a:r>
              <a:rPr lang="en-US" dirty="0"/>
              <a:t>ELA Teacher Training Outline</a:t>
            </a:r>
          </a:p>
        </p:txBody>
      </p:sp>
    </p:spTree>
    <p:extLst>
      <p:ext uri="{BB962C8B-B14F-4D97-AF65-F5344CB8AC3E}">
        <p14:creationId xmlns:p14="http://schemas.microsoft.com/office/powerpoint/2010/main" val="18328701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5: </a:t>
            </a:r>
            <a:br>
              <a:rPr lang="en-US" dirty="0" smtClean="0"/>
            </a:br>
            <a:r>
              <a:rPr lang="en-US" dirty="0" smtClean="0"/>
              <a:t>Role of Text</a:t>
            </a:r>
            <a:endParaRPr lang="en-US" dirty="0"/>
          </a:p>
        </p:txBody>
      </p:sp>
    </p:spTree>
    <p:extLst>
      <p:ext uri="{BB962C8B-B14F-4D97-AF65-F5344CB8AC3E}">
        <p14:creationId xmlns:p14="http://schemas.microsoft.com/office/powerpoint/2010/main" val="2857279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3600" dirty="0" smtClean="0">
                <a:latin typeface="Open Sans" panose="020B0606030504020204" pitchFamily="34" charset="0"/>
                <a:cs typeface="Open Sans" panose="020B0606030504020204" pitchFamily="34" charset="0"/>
              </a:rPr>
              <a:t>”Just </a:t>
            </a:r>
            <a:r>
              <a:rPr lang="en-US" sz="3600" dirty="0">
                <a:latin typeface="Open Sans" panose="020B0606030504020204" pitchFamily="34" charset="0"/>
                <a:cs typeface="Open Sans" panose="020B0606030504020204" pitchFamily="34" charset="0"/>
              </a:rPr>
              <a:t>giving students complex texts </a:t>
            </a:r>
            <a:r>
              <a:rPr lang="en-US" sz="3600" b="1" dirty="0">
                <a:latin typeface="Open Sans" panose="020B0606030504020204" pitchFamily="34" charset="0"/>
                <a:cs typeface="Open Sans" panose="020B0606030504020204" pitchFamily="34" charset="0"/>
              </a:rPr>
              <a:t>doesn’t</a:t>
            </a:r>
            <a:r>
              <a:rPr lang="en-US" sz="3600" dirty="0">
                <a:latin typeface="Open Sans" panose="020B0606030504020204" pitchFamily="34" charset="0"/>
                <a:cs typeface="Open Sans" panose="020B0606030504020204" pitchFamily="34" charset="0"/>
              </a:rPr>
              <a:t> mean they will </a:t>
            </a:r>
            <a:r>
              <a:rPr lang="en-US" sz="3600" b="1" dirty="0">
                <a:latin typeface="Open Sans" panose="020B0606030504020204" pitchFamily="34" charset="0"/>
                <a:cs typeface="Open Sans" panose="020B0606030504020204" pitchFamily="34" charset="0"/>
              </a:rPr>
              <a:t>read</a:t>
            </a:r>
            <a:r>
              <a:rPr lang="en-US" sz="3600" dirty="0">
                <a:latin typeface="Open Sans" panose="020B0606030504020204" pitchFamily="34" charset="0"/>
                <a:cs typeface="Open Sans" panose="020B0606030504020204" pitchFamily="34" charset="0"/>
              </a:rPr>
              <a:t> and </a:t>
            </a:r>
            <a:r>
              <a:rPr lang="en-US" sz="3600" b="1" dirty="0">
                <a:latin typeface="Open Sans" panose="020B0606030504020204" pitchFamily="34" charset="0"/>
                <a:cs typeface="Open Sans" panose="020B0606030504020204" pitchFamily="34" charset="0"/>
              </a:rPr>
              <a:t>understand</a:t>
            </a:r>
            <a:r>
              <a:rPr lang="en-US" sz="3600" dirty="0">
                <a:latin typeface="Open Sans" panose="020B0606030504020204" pitchFamily="34" charset="0"/>
                <a:cs typeface="Open Sans" panose="020B0606030504020204" pitchFamily="34" charset="0"/>
              </a:rPr>
              <a:t> them</a:t>
            </a:r>
            <a:r>
              <a:rPr lang="en-US" sz="3600" dirty="0" smtClean="0">
                <a:latin typeface="Open Sans" panose="020B0606030504020204" pitchFamily="34" charset="0"/>
                <a:cs typeface="Open Sans" panose="020B0606030504020204" pitchFamily="34" charset="0"/>
              </a:rPr>
              <a:t>.”</a:t>
            </a:r>
          </a:p>
          <a:p>
            <a:pPr marL="0" indent="0" algn="r">
              <a:buNone/>
            </a:pPr>
            <a:endParaRPr lang="en-US" sz="2000" dirty="0" smtClean="0">
              <a:latin typeface="Open Sans" panose="020B0606030504020204" pitchFamily="34" charset="0"/>
              <a:cs typeface="Open Sans" panose="020B0606030504020204" pitchFamily="34" charset="0"/>
            </a:endParaRPr>
          </a:p>
          <a:p>
            <a:pPr marL="0" indent="0" algn="r">
              <a:buNone/>
            </a:pPr>
            <a:endParaRPr lang="en-US" sz="2000" dirty="0">
              <a:latin typeface="Open Sans" panose="020B0606030504020204" pitchFamily="34" charset="0"/>
              <a:cs typeface="Open Sans" panose="020B0606030504020204" pitchFamily="34" charset="0"/>
            </a:endParaRPr>
          </a:p>
        </p:txBody>
      </p:sp>
      <p:sp>
        <p:nvSpPr>
          <p:cNvPr id="5" name="Title 1"/>
          <p:cNvSpPr>
            <a:spLocks noGrp="1"/>
          </p:cNvSpPr>
          <p:nvPr>
            <p:ph type="title"/>
          </p:nvPr>
        </p:nvSpPr>
        <p:spPr/>
        <p:txBody>
          <a:bodyPr/>
          <a:lstStyle/>
          <a:p>
            <a:r>
              <a:rPr lang="en-US" dirty="0" smtClean="0"/>
              <a:t>The Reality</a:t>
            </a:r>
            <a:endParaRPr lang="en-US" dirty="0"/>
          </a:p>
        </p:txBody>
      </p:sp>
      <p:sp>
        <p:nvSpPr>
          <p:cNvPr id="2" name="TextBox 1"/>
          <p:cNvSpPr txBox="1"/>
          <p:nvPr/>
        </p:nvSpPr>
        <p:spPr>
          <a:xfrm>
            <a:off x="3733800" y="3429000"/>
            <a:ext cx="5715000" cy="646331"/>
          </a:xfrm>
          <a:prstGeom prst="rect">
            <a:avLst/>
          </a:prstGeom>
          <a:noFill/>
        </p:spPr>
        <p:txBody>
          <a:bodyPr wrap="square" rtlCol="0">
            <a:spAutoFit/>
          </a:bodyPr>
          <a:lstStyle/>
          <a:p>
            <a:r>
              <a:rPr lang="en-US" dirty="0">
                <a:solidFill>
                  <a:prstClr val="black"/>
                </a:solidFill>
                <a:latin typeface="Cambria"/>
                <a:cs typeface="Cambria"/>
              </a:rPr>
              <a:t>-</a:t>
            </a:r>
            <a:r>
              <a:rPr lang="en-US" dirty="0" smtClean="0">
                <a:solidFill>
                  <a:prstClr val="black"/>
                </a:solidFill>
                <a:latin typeface="Cambria"/>
                <a:cs typeface="Cambria"/>
              </a:rPr>
              <a:t>Doug Fisher</a:t>
            </a:r>
            <a:r>
              <a:rPr lang="en-US" dirty="0">
                <a:solidFill>
                  <a:prstClr val="black"/>
                </a:solidFill>
                <a:latin typeface="Cambria"/>
                <a:cs typeface="Cambria"/>
              </a:rPr>
              <a:t>, </a:t>
            </a:r>
            <a:r>
              <a:rPr lang="en-US" dirty="0" smtClean="0">
                <a:solidFill>
                  <a:prstClr val="black"/>
                </a:solidFill>
                <a:latin typeface="Cambria"/>
                <a:cs typeface="Cambria"/>
              </a:rPr>
              <a:t>Nancy </a:t>
            </a:r>
            <a:r>
              <a:rPr lang="en-US" dirty="0">
                <a:solidFill>
                  <a:prstClr val="black"/>
                </a:solidFill>
                <a:latin typeface="Cambria"/>
                <a:cs typeface="Cambria"/>
              </a:rPr>
              <a:t>Frey. </a:t>
            </a:r>
            <a:r>
              <a:rPr lang="en-US" i="1" dirty="0">
                <a:solidFill>
                  <a:prstClr val="black"/>
                </a:solidFill>
                <a:latin typeface="Cambria"/>
                <a:cs typeface="Cambria"/>
              </a:rPr>
              <a:t>Rigorous Reading. </a:t>
            </a:r>
            <a:r>
              <a:rPr lang="en-US" dirty="0">
                <a:solidFill>
                  <a:prstClr val="black"/>
                </a:solidFill>
                <a:latin typeface="Cambria"/>
                <a:cs typeface="Cambria"/>
              </a:rPr>
              <a:t>2013</a:t>
            </a:r>
          </a:p>
          <a:p>
            <a:endParaRPr lang="en-US" dirty="0">
              <a:solidFill>
                <a:prstClr val="black"/>
              </a:solidFill>
            </a:endParaRPr>
          </a:p>
        </p:txBody>
      </p:sp>
    </p:spTree>
    <p:extLst>
      <p:ext uri="{BB962C8B-B14F-4D97-AF65-F5344CB8AC3E}">
        <p14:creationId xmlns:p14="http://schemas.microsoft.com/office/powerpoint/2010/main" val="13364839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smtClean="0"/>
              <a:t>As a district leader, you need to:</a:t>
            </a:r>
          </a:p>
          <a:p>
            <a:r>
              <a:rPr lang="en-US" dirty="0" smtClean="0"/>
              <a:t>Support teachers in deepening their understanding of the instructional shifts and what they look like in practice.</a:t>
            </a:r>
          </a:p>
          <a:p>
            <a:r>
              <a:rPr lang="en-US" dirty="0" smtClean="0"/>
              <a:t>Support teachers in understanding the critical role a strong sequence of texts plays in their instruction.</a:t>
            </a:r>
          </a:p>
          <a:p>
            <a:r>
              <a:rPr lang="en-US" dirty="0" smtClean="0"/>
              <a:t>Understand the depth of learning that teachers will experience at the state’s summer training so that you can make an informed training plan for your district. </a:t>
            </a:r>
          </a:p>
          <a:p>
            <a:pPr marL="0" indent="0">
              <a:buNone/>
            </a:pPr>
            <a:endParaRPr lang="en-US" dirty="0"/>
          </a:p>
          <a:p>
            <a:pPr lvl="1"/>
            <a:endParaRPr lang="en-US" dirty="0" smtClean="0"/>
          </a:p>
        </p:txBody>
      </p:sp>
      <p:sp>
        <p:nvSpPr>
          <p:cNvPr id="2" name="Title 1"/>
          <p:cNvSpPr>
            <a:spLocks noGrp="1"/>
          </p:cNvSpPr>
          <p:nvPr>
            <p:ph type="title"/>
          </p:nvPr>
        </p:nvSpPr>
        <p:spPr/>
        <p:txBody>
          <a:bodyPr/>
          <a:lstStyle/>
          <a:p>
            <a:r>
              <a:rPr lang="en-US" dirty="0" smtClean="0"/>
              <a:t>Why This Matters</a:t>
            </a:r>
            <a:endParaRPr lang="en-US" dirty="0"/>
          </a:p>
        </p:txBody>
      </p:sp>
    </p:spTree>
    <p:extLst>
      <p:ext uri="{BB962C8B-B14F-4D97-AF65-F5344CB8AC3E}">
        <p14:creationId xmlns:p14="http://schemas.microsoft.com/office/powerpoint/2010/main" val="24417634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Knowledge</a:t>
            </a:r>
          </a:p>
          <a:p>
            <a:pPr lvl="1"/>
            <a:r>
              <a:rPr lang="en-US" dirty="0" smtClean="0"/>
              <a:t>Building knowledge through content-rich literary and informational text</a:t>
            </a:r>
          </a:p>
          <a:p>
            <a:pPr marL="457200" lvl="1" indent="0">
              <a:buNone/>
            </a:pPr>
            <a:endParaRPr lang="en-US" dirty="0" smtClean="0"/>
          </a:p>
          <a:p>
            <a:r>
              <a:rPr lang="en-US" dirty="0" smtClean="0"/>
              <a:t>Vocabulary</a:t>
            </a:r>
          </a:p>
          <a:p>
            <a:pPr lvl="1"/>
            <a:r>
              <a:rPr lang="en-US" dirty="0" smtClean="0"/>
              <a:t>Regular practice with complex text and its academic vocabulary</a:t>
            </a:r>
          </a:p>
          <a:p>
            <a:pPr marL="457200" lvl="1" indent="0">
              <a:buNone/>
            </a:pPr>
            <a:endParaRPr lang="en-US" dirty="0" smtClean="0"/>
          </a:p>
          <a:p>
            <a:r>
              <a:rPr lang="en-US" dirty="0" smtClean="0"/>
              <a:t>Evidence</a:t>
            </a:r>
          </a:p>
          <a:p>
            <a:pPr lvl="1"/>
            <a:r>
              <a:rPr lang="en-US" dirty="0" smtClean="0"/>
              <a:t>Reading and writing grounded in evidence from both literary and informational text</a:t>
            </a:r>
          </a:p>
          <a:p>
            <a:pPr lvl="1"/>
            <a:endParaRPr lang="en-US" dirty="0" smtClean="0"/>
          </a:p>
        </p:txBody>
      </p:sp>
      <p:sp>
        <p:nvSpPr>
          <p:cNvPr id="2" name="Title 1"/>
          <p:cNvSpPr>
            <a:spLocks noGrp="1"/>
          </p:cNvSpPr>
          <p:nvPr>
            <p:ph type="title"/>
          </p:nvPr>
        </p:nvSpPr>
        <p:spPr/>
        <p:txBody>
          <a:bodyPr/>
          <a:lstStyle/>
          <a:p>
            <a:r>
              <a:rPr lang="en-US" dirty="0" smtClean="0"/>
              <a:t>Why This Matters</a:t>
            </a:r>
            <a:endParaRPr lang="en-US" dirty="0"/>
          </a:p>
        </p:txBody>
      </p:sp>
    </p:spTree>
    <p:extLst>
      <p:ext uri="{BB962C8B-B14F-4D97-AF65-F5344CB8AC3E}">
        <p14:creationId xmlns:p14="http://schemas.microsoft.com/office/powerpoint/2010/main" val="13208976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Open Sans" charset="0"/>
                <a:ea typeface="Open Sans" charset="0"/>
                <a:cs typeface="Open Sans" charset="0"/>
              </a:rPr>
              <a:t>Maintain focus on student outcomes.</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present and </a:t>
            </a:r>
            <a:r>
              <a:rPr lang="en-US" dirty="0" smtClean="0">
                <a:latin typeface="Open Sans" charset="0"/>
                <a:ea typeface="Open Sans" charset="0"/>
                <a:cs typeface="Open Sans" charset="0"/>
              </a:rPr>
              <a:t>engaged.</a:t>
            </a:r>
          </a:p>
          <a:p>
            <a:endParaRPr lang="en-US" dirty="0">
              <a:latin typeface="Open Sans" charset="0"/>
              <a:ea typeface="Open Sans" charset="0"/>
              <a:cs typeface="Open Sans" charset="0"/>
            </a:endParaRPr>
          </a:p>
          <a:p>
            <a:r>
              <a:rPr lang="en-US" dirty="0" smtClean="0">
                <a:latin typeface="Open Sans" charset="0"/>
                <a:ea typeface="Open Sans" charset="0"/>
                <a:cs typeface="Open Sans" charset="0"/>
              </a:rPr>
              <a:t>Be respectful with your use of technology.</a:t>
            </a:r>
          </a:p>
          <a:p>
            <a:endParaRPr lang="en-US" dirty="0">
              <a:latin typeface="Open Sans" charset="0"/>
              <a:ea typeface="Open Sans" charset="0"/>
              <a:cs typeface="Open Sans" charset="0"/>
            </a:endParaRPr>
          </a:p>
          <a:p>
            <a:r>
              <a:rPr lang="en-US" dirty="0" smtClean="0">
                <a:latin typeface="Open Sans" charset="0"/>
                <a:ea typeface="Open Sans" charset="0"/>
                <a:cs typeface="Open Sans" charset="0"/>
              </a:rPr>
              <a:t>Be reflective and solutions-oriented. </a:t>
            </a:r>
          </a:p>
          <a:p>
            <a:endParaRPr lang="en-US" dirty="0">
              <a:latin typeface="Open Sans" charset="0"/>
              <a:ea typeface="Open Sans" charset="0"/>
              <a:cs typeface="Open Sans" charset="0"/>
            </a:endParaRPr>
          </a:p>
          <a:p>
            <a:r>
              <a:rPr lang="en-US" dirty="0" smtClean="0">
                <a:latin typeface="Open Sans" charset="0"/>
                <a:ea typeface="Open Sans" charset="0"/>
                <a:cs typeface="Open Sans" charset="0"/>
              </a:rPr>
              <a:t>Be mindful of the time and respectful </a:t>
            </a:r>
            <a:r>
              <a:rPr lang="en-US" smtClean="0">
                <a:latin typeface="Open Sans" charset="0"/>
                <a:ea typeface="Open Sans" charset="0"/>
                <a:cs typeface="Open Sans" charset="0"/>
              </a:rPr>
              <a:t>of transitions.</a:t>
            </a:r>
            <a:endParaRPr lang="en-US" dirty="0">
              <a:latin typeface="Open Sans" charset="0"/>
              <a:ea typeface="Open Sans" charset="0"/>
              <a:cs typeface="Open Sans" charset="0"/>
            </a:endParaRPr>
          </a:p>
        </p:txBody>
      </p:sp>
      <p:sp>
        <p:nvSpPr>
          <p:cNvPr id="17" name="Title 16"/>
          <p:cNvSpPr>
            <a:spLocks noGrp="1"/>
          </p:cNvSpPr>
          <p:nvPr>
            <p:ph type="title"/>
          </p:nvPr>
        </p:nvSpPr>
        <p:spPr>
          <a:xfrm>
            <a:off x="0" y="228600"/>
            <a:ext cx="8305800" cy="914400"/>
          </a:xfrm>
        </p:spPr>
        <p:txBody>
          <a:bodyPr>
            <a:normAutofit/>
          </a:bodyPr>
          <a:lstStyle/>
          <a:p>
            <a:pPr algn="l"/>
            <a:r>
              <a:rPr lang="en-US" b="1" dirty="0" smtClean="0">
                <a:solidFill>
                  <a:schemeClr val="bg1"/>
                </a:solidFill>
                <a:ea typeface="Open Sans" panose="020B0606030504020204" pitchFamily="34" charset="0"/>
                <a:cs typeface="Open Sans" panose="020B0606030504020204" pitchFamily="34" charset="0"/>
              </a:rPr>
              <a:t>Meeting Norms</a:t>
            </a:r>
            <a:endParaRPr lang="en-US" b="1" dirty="0">
              <a:solidFill>
                <a:schemeClr val="bg1"/>
              </a:solidFill>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509067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smtClean="0"/>
              <a:t>Read “</a:t>
            </a:r>
            <a:r>
              <a:rPr lang="en-US" sz="2800" dirty="0" err="1" smtClean="0"/>
              <a:t>Anostraca</a:t>
            </a:r>
            <a:r>
              <a:rPr lang="en-US" sz="2800" dirty="0" smtClean="0"/>
              <a:t>” (first page).</a:t>
            </a:r>
          </a:p>
          <a:p>
            <a:endParaRPr lang="en-US" sz="2800" dirty="0"/>
          </a:p>
          <a:p>
            <a:r>
              <a:rPr lang="en-US" sz="2800" dirty="0" smtClean="0"/>
              <a:t>See if you can make this text “make sense.”</a:t>
            </a:r>
          </a:p>
          <a:p>
            <a:pPr marL="0" indent="0">
              <a:buNone/>
            </a:pPr>
            <a:endParaRPr lang="en-US" sz="2800" dirty="0" smtClean="0"/>
          </a:p>
          <a:p>
            <a:r>
              <a:rPr lang="en-US" sz="2800" dirty="0" smtClean="0"/>
              <a:t>Pay attention to what you are doing while reading.</a:t>
            </a:r>
          </a:p>
        </p:txBody>
      </p:sp>
      <p:sp>
        <p:nvSpPr>
          <p:cNvPr id="8" name="Title 7"/>
          <p:cNvSpPr>
            <a:spLocks noGrp="1"/>
          </p:cNvSpPr>
          <p:nvPr>
            <p:ph type="title"/>
          </p:nvPr>
        </p:nvSpPr>
        <p:spPr/>
        <p:txBody>
          <a:bodyPr/>
          <a:lstStyle/>
          <a:p>
            <a:r>
              <a:rPr lang="en-US" dirty="0" smtClean="0"/>
              <a:t>A Simulation</a:t>
            </a:r>
            <a:r>
              <a:rPr lang="is-IS" dirty="0" smtClean="0"/>
              <a:t>…</a:t>
            </a:r>
            <a:endParaRPr lang="en-US" dirty="0"/>
          </a:p>
        </p:txBody>
      </p:sp>
      <p:sp>
        <p:nvSpPr>
          <p:cNvPr id="2" name="TextBox 1"/>
          <p:cNvSpPr txBox="1"/>
          <p:nvPr/>
        </p:nvSpPr>
        <p:spPr>
          <a:xfrm>
            <a:off x="2362200" y="6324600"/>
            <a:ext cx="40386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996782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latin typeface="Open Sans" panose="020B0606030504020204" pitchFamily="34" charset="0"/>
                <a:cs typeface="Open Sans" panose="020B0606030504020204" pitchFamily="34" charset="0"/>
              </a:rPr>
              <a:t>What makes this text so complex?</a:t>
            </a:r>
          </a:p>
          <a:p>
            <a:pPr lvl="1"/>
            <a:r>
              <a:rPr lang="en-US" dirty="0">
                <a:latin typeface="Open Sans" panose="020B0606030504020204" pitchFamily="34" charset="0"/>
                <a:cs typeface="Open Sans" panose="020B0606030504020204" pitchFamily="34" charset="0"/>
              </a:rPr>
              <a:t>You don’t know many of the key words.</a:t>
            </a:r>
          </a:p>
          <a:p>
            <a:pPr lvl="1"/>
            <a:r>
              <a:rPr lang="en-US" dirty="0">
                <a:latin typeface="Open Sans" panose="020B0606030504020204" pitchFamily="34" charset="0"/>
                <a:cs typeface="Open Sans" panose="020B0606030504020204" pitchFamily="34" charset="0"/>
              </a:rPr>
              <a:t>The sentences are long and it takes concentration to hold the meaning from beginning to end.</a:t>
            </a:r>
          </a:p>
          <a:p>
            <a:pPr lvl="1"/>
            <a:r>
              <a:rPr lang="en-US" dirty="0">
                <a:latin typeface="Open Sans" panose="020B0606030504020204" pitchFamily="34" charset="0"/>
                <a:cs typeface="Open Sans" panose="020B0606030504020204" pitchFamily="34" charset="0"/>
              </a:rPr>
              <a:t>There’s no reason to read it other than you are </a:t>
            </a:r>
            <a:r>
              <a:rPr lang="en-US" dirty="0" smtClean="0"/>
              <a:t>a  professional.</a:t>
            </a:r>
            <a:endParaRPr lang="en-US" dirty="0">
              <a:latin typeface="Open Sans" panose="020B0606030504020204" pitchFamily="34" charset="0"/>
              <a:cs typeface="Open Sans" panose="020B0606030504020204" pitchFamily="34" charset="0"/>
            </a:endParaRPr>
          </a:p>
          <a:p>
            <a:pPr lvl="1"/>
            <a:r>
              <a:rPr lang="en-US" dirty="0" smtClean="0">
                <a:latin typeface="Open Sans" panose="020B0606030504020204" pitchFamily="34" charset="0"/>
                <a:cs typeface="Open Sans" panose="020B0606030504020204" pitchFamily="34" charset="0"/>
              </a:rPr>
              <a:t>Since </a:t>
            </a:r>
            <a:r>
              <a:rPr lang="en-US" dirty="0" smtClean="0"/>
              <a:t>your prior knowledge is likely limited on the topic, it is hard to make a connection and to have any interest in the text. </a:t>
            </a:r>
            <a:endParaRPr lang="en-US" dirty="0">
              <a:latin typeface="Open Sans" panose="020B0606030504020204" pitchFamily="34" charset="0"/>
              <a:cs typeface="Open Sans" panose="020B0606030504020204" pitchFamily="34" charset="0"/>
            </a:endParaRPr>
          </a:p>
          <a:p>
            <a:endParaRPr lang="en-US" dirty="0">
              <a:latin typeface="Open Sans" panose="020B0606030504020204" pitchFamily="34" charset="0"/>
              <a:cs typeface="Open Sans" panose="020B0606030504020204" pitchFamily="34" charset="0"/>
            </a:endParaRPr>
          </a:p>
        </p:txBody>
      </p:sp>
      <p:sp>
        <p:nvSpPr>
          <p:cNvPr id="2" name="Title 1"/>
          <p:cNvSpPr>
            <a:spLocks noGrp="1"/>
          </p:cNvSpPr>
          <p:nvPr>
            <p:ph type="title"/>
          </p:nvPr>
        </p:nvSpPr>
        <p:spPr/>
        <p:txBody>
          <a:bodyPr/>
          <a:lstStyle/>
          <a:p>
            <a:r>
              <a:rPr lang="en-US" dirty="0" smtClean="0"/>
              <a:t>Debrief</a:t>
            </a:r>
            <a:endParaRPr lang="en-US" dirty="0"/>
          </a:p>
        </p:txBody>
      </p:sp>
    </p:spTree>
    <p:extLst>
      <p:ext uri="{BB962C8B-B14F-4D97-AF65-F5344CB8AC3E}">
        <p14:creationId xmlns:p14="http://schemas.microsoft.com/office/powerpoint/2010/main" val="133841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3200" dirty="0">
                <a:latin typeface="Open Sans" panose="020B0606030504020204" pitchFamily="34" charset="0"/>
                <a:cs typeface="Open Sans" panose="020B0606030504020204" pitchFamily="34" charset="0"/>
                <a:sym typeface="Calibri"/>
              </a:rPr>
              <a:t>What if it was essential for students to read this text?  What things </a:t>
            </a:r>
            <a:r>
              <a:rPr lang="en-US" sz="3200" dirty="0" smtClean="0">
                <a:latin typeface="Open Sans" panose="020B0606030504020204" pitchFamily="34" charset="0"/>
                <a:cs typeface="Open Sans" panose="020B0606030504020204" pitchFamily="34" charset="0"/>
                <a:sym typeface="Calibri"/>
              </a:rPr>
              <a:t>would you have tried to help them understand it?</a:t>
            </a:r>
            <a:endParaRPr lang="en-US" sz="3200" dirty="0">
              <a:latin typeface="Open Sans" panose="020B0606030504020204" pitchFamily="34" charset="0"/>
              <a:cs typeface="Open Sans" panose="020B0606030504020204" pitchFamily="34" charset="0"/>
              <a:sym typeface="Calibri"/>
            </a:endParaRPr>
          </a:p>
        </p:txBody>
      </p:sp>
      <p:sp>
        <p:nvSpPr>
          <p:cNvPr id="2" name="Title 1"/>
          <p:cNvSpPr>
            <a:spLocks noGrp="1"/>
          </p:cNvSpPr>
          <p:nvPr>
            <p:ph type="title"/>
          </p:nvPr>
        </p:nvSpPr>
        <p:spPr/>
        <p:txBody>
          <a:bodyPr/>
          <a:lstStyle/>
          <a:p>
            <a:r>
              <a:rPr lang="en-US" dirty="0" smtClean="0"/>
              <a:t>What if </a:t>
            </a:r>
            <a:r>
              <a:rPr lang="en-US" dirty="0"/>
              <a:t>t</a:t>
            </a:r>
            <a:r>
              <a:rPr lang="en-US" dirty="0" smtClean="0"/>
              <a:t>his </a:t>
            </a:r>
            <a:r>
              <a:rPr lang="en-US" dirty="0"/>
              <a:t>w</a:t>
            </a:r>
            <a:r>
              <a:rPr lang="en-US" dirty="0" smtClean="0"/>
              <a:t>as </a:t>
            </a:r>
            <a:r>
              <a:rPr lang="en-US" dirty="0"/>
              <a:t>r</a:t>
            </a:r>
            <a:r>
              <a:rPr lang="en-US" dirty="0" smtClean="0"/>
              <a:t>eally </a:t>
            </a:r>
            <a:r>
              <a:rPr lang="en-US" dirty="0"/>
              <a:t>i</a:t>
            </a:r>
            <a:r>
              <a:rPr lang="en-US" dirty="0" smtClean="0"/>
              <a:t>mportant?</a:t>
            </a:r>
            <a:endParaRPr lang="en-US" dirty="0"/>
          </a:p>
        </p:txBody>
      </p:sp>
      <p:sp>
        <p:nvSpPr>
          <p:cNvPr id="4" name="TextBox 3"/>
          <p:cNvSpPr txBox="1"/>
          <p:nvPr/>
        </p:nvSpPr>
        <p:spPr>
          <a:xfrm>
            <a:off x="2552700" y="6324600"/>
            <a:ext cx="40386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166056776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97"/>
          <p:cNvSpPr txBox="1">
            <a:spLocks noGrp="1"/>
          </p:cNvSpPr>
          <p:nvPr>
            <p:ph idx="1"/>
          </p:nvPr>
        </p:nvSpPr>
        <p:spPr>
          <a:prstGeom prst="rect">
            <a:avLst/>
          </a:prstGeom>
          <a:noFill/>
          <a:ln>
            <a:noFill/>
          </a:ln>
        </p:spPr>
        <p:txBody>
          <a:bodyPr lIns="91425" tIns="45700" rIns="91425" bIns="45700" anchor="t" anchorCtr="0">
            <a:noAutofit/>
          </a:bodyPr>
          <a:lstStyle/>
          <a:p>
            <a:pPr marL="285750" marR="0" lvl="0" indent="-285750" algn="l" rtl="0">
              <a:lnSpc>
                <a:spcPct val="90000"/>
              </a:lnSpc>
              <a:spcBef>
                <a:spcPts val="444"/>
              </a:spcBef>
              <a:spcAft>
                <a:spcPts val="0"/>
              </a:spcAft>
              <a:buSzPct val="101826"/>
              <a:buFont typeface="Arial"/>
              <a:buChar char="•"/>
            </a:pPr>
            <a:r>
              <a:rPr lang="en-US" b="0" i="0" u="none" strike="noStrike" cap="none" dirty="0" smtClean="0">
                <a:latin typeface="Open Sans" panose="020B0606030504020204" pitchFamily="34" charset="0"/>
                <a:cs typeface="Open Sans" panose="020B0606030504020204" pitchFamily="34" charset="0"/>
                <a:sym typeface="Calibri"/>
              </a:rPr>
              <a:t>Read </a:t>
            </a:r>
            <a:r>
              <a:rPr lang="en-US" b="0" i="0" u="none" strike="noStrike" cap="none" dirty="0">
                <a:latin typeface="Open Sans" panose="020B0606030504020204" pitchFamily="34" charset="0"/>
                <a:cs typeface="Open Sans" panose="020B0606030504020204" pitchFamily="34" charset="0"/>
                <a:sym typeface="Calibri"/>
              </a:rPr>
              <a:t>the text “Ephemeral </a:t>
            </a:r>
            <a:r>
              <a:rPr lang="en-US" b="0" i="0" u="none" strike="noStrike" cap="none" dirty="0" smtClean="0">
                <a:latin typeface="Open Sans" panose="020B0606030504020204" pitchFamily="34" charset="0"/>
                <a:cs typeface="Open Sans" panose="020B0606030504020204" pitchFamily="34" charset="0"/>
                <a:sym typeface="Calibri"/>
              </a:rPr>
              <a:t>Ponds.” Read </a:t>
            </a:r>
            <a:r>
              <a:rPr lang="en-US" b="0" i="0" u="none" strike="noStrike" cap="none" dirty="0">
                <a:latin typeface="Open Sans" panose="020B0606030504020204" pitchFamily="34" charset="0"/>
                <a:cs typeface="Open Sans" panose="020B0606030504020204" pitchFamily="34" charset="0"/>
                <a:sym typeface="Calibri"/>
              </a:rPr>
              <a:t>it once through for the central </a:t>
            </a:r>
            <a:r>
              <a:rPr lang="en-US" b="0" i="0" u="none" strike="noStrike" cap="none" dirty="0" smtClean="0">
                <a:latin typeface="Open Sans" panose="020B0606030504020204" pitchFamily="34" charset="0"/>
                <a:cs typeface="Open Sans" panose="020B0606030504020204" pitchFamily="34" charset="0"/>
                <a:sym typeface="Calibri"/>
              </a:rPr>
              <a:t>ideas then </a:t>
            </a:r>
            <a:r>
              <a:rPr lang="en-US" b="0" i="0" u="none" strike="noStrike" cap="none" dirty="0">
                <a:latin typeface="Open Sans" panose="020B0606030504020204" pitchFamily="34" charset="0"/>
                <a:cs typeface="Open Sans" panose="020B0606030504020204" pitchFamily="34" charset="0"/>
                <a:sym typeface="Calibri"/>
              </a:rPr>
              <a:t>we will go back in together to take on some key sections.</a:t>
            </a:r>
          </a:p>
          <a:p>
            <a:pPr marL="285750" marR="0" lvl="0" indent="-285750" algn="l" rtl="0">
              <a:lnSpc>
                <a:spcPct val="90000"/>
              </a:lnSpc>
              <a:spcBef>
                <a:spcPts val="444"/>
              </a:spcBef>
              <a:spcAft>
                <a:spcPts val="0"/>
              </a:spcAft>
              <a:buSzPct val="101826"/>
              <a:buFont typeface="Arial"/>
              <a:buChar char="•"/>
            </a:pPr>
            <a:endParaRPr lang="en-US" b="1" i="0" u="none" strike="noStrike" cap="none" dirty="0" smtClean="0">
              <a:latin typeface="Open Sans" panose="020B0606030504020204" pitchFamily="34" charset="0"/>
              <a:cs typeface="Open Sans" panose="020B0606030504020204" pitchFamily="34" charset="0"/>
              <a:sym typeface="Calibri"/>
            </a:endParaRPr>
          </a:p>
          <a:p>
            <a:pPr marL="285750" marR="0" lvl="0" indent="-285750" algn="l" rtl="0">
              <a:lnSpc>
                <a:spcPct val="90000"/>
              </a:lnSpc>
              <a:spcBef>
                <a:spcPts val="444"/>
              </a:spcBef>
              <a:spcAft>
                <a:spcPts val="0"/>
              </a:spcAft>
              <a:buSzPct val="101826"/>
              <a:buFont typeface="Arial"/>
              <a:buChar char="•"/>
            </a:pPr>
            <a:r>
              <a:rPr lang="en-US" b="1" i="0" u="none" strike="noStrike" cap="none" dirty="0" smtClean="0">
                <a:latin typeface="Open Sans" panose="020B0606030504020204" pitchFamily="34" charset="0"/>
                <a:cs typeface="Open Sans" panose="020B0606030504020204" pitchFamily="34" charset="0"/>
                <a:sym typeface="Calibri"/>
              </a:rPr>
              <a:t>Questions</a:t>
            </a:r>
            <a:r>
              <a:rPr lang="en-US" b="1" i="0" u="none" strike="noStrike" cap="none" dirty="0">
                <a:latin typeface="Open Sans" panose="020B0606030504020204" pitchFamily="34" charset="0"/>
                <a:cs typeface="Open Sans" panose="020B0606030504020204" pitchFamily="34" charset="0"/>
                <a:sym typeface="Calibri"/>
              </a:rPr>
              <a:t>:</a:t>
            </a:r>
          </a:p>
          <a:p>
            <a:pPr lvl="1">
              <a:lnSpc>
                <a:spcPct val="90000"/>
              </a:lnSpc>
              <a:spcBef>
                <a:spcPts val="444"/>
              </a:spcBef>
              <a:buSzPct val="101826"/>
              <a:buFont typeface="Arial"/>
              <a:buChar char="•"/>
            </a:pPr>
            <a:r>
              <a:rPr lang="en-US" sz="2400" b="0" i="0" u="none" strike="noStrike" cap="none" dirty="0">
                <a:latin typeface="Open Sans" panose="020B0606030504020204" pitchFamily="34" charset="0"/>
                <a:cs typeface="Open Sans" panose="020B0606030504020204" pitchFamily="34" charset="0"/>
                <a:sym typeface="Calibri"/>
              </a:rPr>
              <a:t>How long do ephemeral ponds in Florida usually last?</a:t>
            </a:r>
          </a:p>
          <a:p>
            <a:pPr lvl="1">
              <a:lnSpc>
                <a:spcPct val="90000"/>
              </a:lnSpc>
              <a:spcBef>
                <a:spcPts val="444"/>
              </a:spcBef>
              <a:buSzPct val="101826"/>
              <a:buFont typeface="Arial"/>
              <a:buChar char="•"/>
            </a:pPr>
            <a:r>
              <a:rPr lang="en-US" sz="2400" b="0" i="0" u="none" strike="noStrike" cap="none" dirty="0">
                <a:latin typeface="Open Sans" panose="020B0606030504020204" pitchFamily="34" charset="0"/>
                <a:cs typeface="Open Sans" panose="020B0606030504020204" pitchFamily="34" charset="0"/>
                <a:sym typeface="Calibri"/>
              </a:rPr>
              <a:t>What lives in ephemeral ponds?  What happens to those species when the pond dries up?</a:t>
            </a:r>
          </a:p>
          <a:p>
            <a:pPr lvl="1">
              <a:lnSpc>
                <a:spcPct val="90000"/>
              </a:lnSpc>
              <a:spcBef>
                <a:spcPts val="444"/>
              </a:spcBef>
              <a:buSzPct val="101826"/>
              <a:buFont typeface="Arial"/>
              <a:buChar char="•"/>
            </a:pPr>
            <a:r>
              <a:rPr lang="en-US" sz="2400" b="0" i="0" u="none" strike="noStrike" cap="none" dirty="0">
                <a:latin typeface="Open Sans" panose="020B0606030504020204" pitchFamily="34" charset="0"/>
                <a:cs typeface="Open Sans" panose="020B0606030504020204" pitchFamily="34" charset="0"/>
                <a:sym typeface="Calibri"/>
              </a:rPr>
              <a:t>Why are ephemeral ponds important to the species that live there?</a:t>
            </a:r>
          </a:p>
          <a:p>
            <a:pPr lvl="1">
              <a:lnSpc>
                <a:spcPct val="90000"/>
              </a:lnSpc>
              <a:spcBef>
                <a:spcPts val="444"/>
              </a:spcBef>
              <a:buSzPct val="101826"/>
              <a:buFont typeface="Arial"/>
              <a:buChar char="•"/>
            </a:pPr>
            <a:r>
              <a:rPr lang="en-US" sz="2400" b="0" i="0" u="none" strike="noStrike" cap="none" dirty="0">
                <a:latin typeface="Open Sans" panose="020B0606030504020204" pitchFamily="34" charset="0"/>
                <a:cs typeface="Open Sans" panose="020B0606030504020204" pitchFamily="34" charset="0"/>
                <a:sym typeface="Calibri"/>
              </a:rPr>
              <a:t>What are some other names for ephemeral ponds?  What then, do you think “ephemeral” means?</a:t>
            </a:r>
          </a:p>
        </p:txBody>
      </p:sp>
      <p:sp>
        <p:nvSpPr>
          <p:cNvPr id="2" name="Title 1"/>
          <p:cNvSpPr>
            <a:spLocks noGrp="1"/>
          </p:cNvSpPr>
          <p:nvPr>
            <p:ph type="title"/>
          </p:nvPr>
        </p:nvSpPr>
        <p:spPr/>
        <p:txBody>
          <a:bodyPr/>
          <a:lstStyle/>
          <a:p>
            <a:r>
              <a:rPr lang="en-US" dirty="0" smtClean="0"/>
              <a:t>Let’s Try Another Idea</a:t>
            </a:r>
            <a:r>
              <a:rPr lang="is-IS" dirty="0" smtClean="0"/>
              <a:t>…</a:t>
            </a:r>
            <a:endParaRPr lang="en-US" dirty="0"/>
          </a:p>
        </p:txBody>
      </p:sp>
      <p:sp>
        <p:nvSpPr>
          <p:cNvPr id="5" name="TextBox 4"/>
          <p:cNvSpPr txBox="1"/>
          <p:nvPr/>
        </p:nvSpPr>
        <p:spPr>
          <a:xfrm>
            <a:off x="2286000" y="6248400"/>
            <a:ext cx="52578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37933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05"/>
          <p:cNvSpPr txBox="1">
            <a:spLocks noGrp="1"/>
          </p:cNvSpPr>
          <p:nvPr>
            <p:ph idx="1"/>
          </p:nvPr>
        </p:nvSpPr>
        <p:spPr>
          <a:prstGeom prst="rect">
            <a:avLst/>
          </a:prstGeom>
          <a:noFill/>
          <a:ln>
            <a:noFill/>
          </a:ln>
        </p:spPr>
        <p:txBody>
          <a:bodyPr lIns="91425" tIns="45700" rIns="91425" bIns="45700" anchor="t" anchorCtr="0">
            <a:noAutofit/>
          </a:bodyPr>
          <a:lstStyle/>
          <a:p>
            <a:pPr marL="285750" marR="0" lvl="0" indent="-285750" algn="l" rtl="0">
              <a:lnSpc>
                <a:spcPct val="100000"/>
              </a:lnSpc>
              <a:spcBef>
                <a:spcPts val="0"/>
              </a:spcBef>
              <a:spcAft>
                <a:spcPts val="0"/>
              </a:spcAft>
              <a:buSzPct val="100000"/>
              <a:buFont typeface="Arial"/>
              <a:buChar char="•"/>
            </a:pPr>
            <a:r>
              <a:rPr lang="en-US" sz="2800" b="0" i="0" u="none" strike="noStrike" cap="none" dirty="0">
                <a:latin typeface="Open Sans" panose="020B0606030504020204" pitchFamily="34" charset="0"/>
                <a:cs typeface="Open Sans" panose="020B0606030504020204" pitchFamily="34" charset="0"/>
                <a:sym typeface="Calibri"/>
              </a:rPr>
              <a:t>Read “Shrimpy Shrimp” </a:t>
            </a:r>
            <a:r>
              <a:rPr lang="en-US" sz="2800" b="0" i="0" u="none" strike="noStrike" cap="none" dirty="0" smtClean="0">
                <a:latin typeface="Open Sans" panose="020B0606030504020204" pitchFamily="34" charset="0"/>
                <a:cs typeface="Open Sans" panose="020B0606030504020204" pitchFamily="34" charset="0"/>
                <a:sym typeface="Calibri"/>
              </a:rPr>
              <a:t>once </a:t>
            </a:r>
            <a:r>
              <a:rPr lang="en-US" sz="2800" b="0" i="0" u="none" strike="noStrike" cap="none" dirty="0">
                <a:latin typeface="Open Sans" panose="020B0606030504020204" pitchFamily="34" charset="0"/>
                <a:cs typeface="Open Sans" panose="020B0606030504020204" pitchFamily="34" charset="0"/>
                <a:sym typeface="Calibri"/>
              </a:rPr>
              <a:t>through for the central </a:t>
            </a:r>
            <a:r>
              <a:rPr lang="en-US" sz="2800" b="0" i="0" u="none" strike="noStrike" cap="none" dirty="0" smtClean="0">
                <a:latin typeface="Open Sans" panose="020B0606030504020204" pitchFamily="34" charset="0"/>
                <a:cs typeface="Open Sans" panose="020B0606030504020204" pitchFamily="34" charset="0"/>
                <a:sym typeface="Calibri"/>
              </a:rPr>
              <a:t>ideas; then </a:t>
            </a:r>
            <a:r>
              <a:rPr lang="en-US" sz="2800" b="0" i="0" u="none" strike="noStrike" cap="none" dirty="0">
                <a:latin typeface="Open Sans" panose="020B0606030504020204" pitchFamily="34" charset="0"/>
                <a:cs typeface="Open Sans" panose="020B0606030504020204" pitchFamily="34" charset="0"/>
                <a:sym typeface="Calibri"/>
              </a:rPr>
              <a:t>we will go back in to take on some key sections.</a:t>
            </a:r>
          </a:p>
          <a:p>
            <a:pPr marL="285750" marR="0" lvl="0" indent="-285750" algn="l" rtl="0">
              <a:lnSpc>
                <a:spcPct val="100000"/>
              </a:lnSpc>
              <a:spcBef>
                <a:spcPts val="480"/>
              </a:spcBef>
              <a:spcAft>
                <a:spcPts val="0"/>
              </a:spcAft>
              <a:buSzPct val="100000"/>
              <a:buFont typeface="Arial"/>
              <a:buChar char="•"/>
            </a:pPr>
            <a:endParaRPr lang="en-US" sz="2800" b="0" i="0" u="none" strike="noStrike" cap="none" dirty="0" smtClean="0">
              <a:latin typeface="Open Sans" panose="020B0606030504020204" pitchFamily="34" charset="0"/>
              <a:cs typeface="Open Sans" panose="020B0606030504020204" pitchFamily="34" charset="0"/>
              <a:sym typeface="Calibri"/>
            </a:endParaRPr>
          </a:p>
          <a:p>
            <a:pPr marL="285750" marR="0" lvl="0" indent="-285750" algn="l" rtl="0">
              <a:lnSpc>
                <a:spcPct val="100000"/>
              </a:lnSpc>
              <a:spcBef>
                <a:spcPts val="480"/>
              </a:spcBef>
              <a:spcAft>
                <a:spcPts val="0"/>
              </a:spcAft>
              <a:buSzPct val="100000"/>
              <a:buFont typeface="Arial"/>
              <a:buChar char="•"/>
            </a:pPr>
            <a:r>
              <a:rPr lang="en-US" sz="2800" b="0" i="0" u="none" strike="noStrike" cap="none" dirty="0" smtClean="0">
                <a:latin typeface="Open Sans" panose="020B0606030504020204" pitchFamily="34" charset="0"/>
                <a:cs typeface="Open Sans" panose="020B0606030504020204" pitchFamily="34" charset="0"/>
                <a:sym typeface="Calibri"/>
              </a:rPr>
              <a:t>Questions</a:t>
            </a:r>
            <a:r>
              <a:rPr lang="en-US" sz="2800" b="0" i="0" u="none" strike="noStrike" cap="none" dirty="0">
                <a:latin typeface="Open Sans" panose="020B0606030504020204" pitchFamily="34" charset="0"/>
                <a:cs typeface="Open Sans" panose="020B0606030504020204" pitchFamily="34" charset="0"/>
                <a:sym typeface="Calibri"/>
              </a:rPr>
              <a:t>:</a:t>
            </a:r>
          </a:p>
          <a:p>
            <a:pPr marL="742950" marR="0" lvl="1" indent="-285750" algn="l" rtl="0">
              <a:lnSpc>
                <a:spcPct val="100000"/>
              </a:lnSpc>
              <a:spcBef>
                <a:spcPts val="480"/>
              </a:spcBef>
              <a:spcAft>
                <a:spcPts val="0"/>
              </a:spcAft>
              <a:buSzPct val="100000"/>
              <a:buFont typeface="Arial"/>
              <a:buChar char="•"/>
            </a:pPr>
            <a:r>
              <a:rPr lang="en-US" sz="2800" b="0" i="0" u="none" strike="noStrike" cap="none" dirty="0">
                <a:latin typeface="Open Sans" panose="020B0606030504020204" pitchFamily="34" charset="0"/>
                <a:cs typeface="Open Sans" panose="020B0606030504020204" pitchFamily="34" charset="0"/>
                <a:sym typeface="Calibri"/>
              </a:rPr>
              <a:t>Where do fairy shrimp live?</a:t>
            </a:r>
          </a:p>
          <a:p>
            <a:pPr marL="742950" marR="0" lvl="1" indent="-285750" algn="l" rtl="0">
              <a:lnSpc>
                <a:spcPct val="100000"/>
              </a:lnSpc>
              <a:spcBef>
                <a:spcPts val="480"/>
              </a:spcBef>
              <a:spcAft>
                <a:spcPts val="0"/>
              </a:spcAft>
              <a:buSzPct val="100000"/>
              <a:buFont typeface="Arial"/>
              <a:buChar char="•"/>
            </a:pPr>
            <a:r>
              <a:rPr lang="en-US" sz="2800" b="0" i="0" u="none" strike="noStrike" cap="none" dirty="0">
                <a:latin typeface="Open Sans" panose="020B0606030504020204" pitchFamily="34" charset="0"/>
                <a:cs typeface="Open Sans" panose="020B0606030504020204" pitchFamily="34" charset="0"/>
                <a:sym typeface="Calibri"/>
              </a:rPr>
              <a:t>What happens to fairy shrimp when vernal pools dry?</a:t>
            </a:r>
          </a:p>
        </p:txBody>
      </p:sp>
      <p:sp>
        <p:nvSpPr>
          <p:cNvPr id="2" name="Title 1"/>
          <p:cNvSpPr>
            <a:spLocks noGrp="1"/>
          </p:cNvSpPr>
          <p:nvPr>
            <p:ph type="title"/>
          </p:nvPr>
        </p:nvSpPr>
        <p:spPr/>
        <p:txBody>
          <a:bodyPr/>
          <a:lstStyle/>
          <a:p>
            <a:r>
              <a:rPr lang="en-US" dirty="0" smtClean="0"/>
              <a:t>Keep Building</a:t>
            </a:r>
            <a:r>
              <a:rPr lang="is-IS" dirty="0" smtClean="0"/>
              <a:t>…</a:t>
            </a:r>
            <a:endParaRPr lang="en-US" dirty="0"/>
          </a:p>
        </p:txBody>
      </p:sp>
      <p:sp>
        <p:nvSpPr>
          <p:cNvPr id="5" name="TextBox 4"/>
          <p:cNvSpPr txBox="1"/>
          <p:nvPr/>
        </p:nvSpPr>
        <p:spPr>
          <a:xfrm>
            <a:off x="2286000" y="6318383"/>
            <a:ext cx="40386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247393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13"/>
          <p:cNvSpPr txBox="1">
            <a:spLocks noGrp="1"/>
          </p:cNvSpPr>
          <p:nvPr>
            <p:ph idx="1"/>
          </p:nvPr>
        </p:nvSpPr>
        <p:spPr>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SzPct val="100000"/>
            </a:pP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Now read “</a:t>
            </a:r>
            <a:r>
              <a:rPr lang="en-US" sz="2800" b="0" i="0" u="none" strike="noStrike" cap="none" dirty="0" err="1" smtClean="0">
                <a:solidFill>
                  <a:srgbClr val="4C4C4C"/>
                </a:solidFill>
                <a:latin typeface="Open Sans" panose="020B0606030504020204" pitchFamily="34" charset="0"/>
                <a:cs typeface="Open Sans" panose="020B0606030504020204" pitchFamily="34" charset="0"/>
                <a:sym typeface="Calibri"/>
              </a:rPr>
              <a:t>Dexteria</a:t>
            </a: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 </a:t>
            </a:r>
            <a:r>
              <a:rPr lang="en-US" sz="2800" b="0" i="0" u="none" strike="noStrike" cap="none" dirty="0" err="1" smtClean="0">
                <a:solidFill>
                  <a:srgbClr val="4C4C4C"/>
                </a:solidFill>
                <a:latin typeface="Open Sans" panose="020B0606030504020204" pitchFamily="34" charset="0"/>
                <a:cs typeface="Open Sans" panose="020B0606030504020204" pitchFamily="34" charset="0"/>
                <a:sym typeface="Calibri"/>
              </a:rPr>
              <a:t>Floridana</a:t>
            </a: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 for the central ideas; then we will go back in to take on some key sections.</a:t>
            </a:r>
          </a:p>
          <a:p>
            <a:pPr marR="0" lvl="0" algn="l" rtl="0">
              <a:lnSpc>
                <a:spcPct val="100000"/>
              </a:lnSpc>
              <a:spcBef>
                <a:spcPts val="480"/>
              </a:spcBef>
              <a:spcAft>
                <a:spcPts val="0"/>
              </a:spcAft>
              <a:buSzPct val="100000"/>
            </a:pPr>
            <a:endPar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endParaRPr>
          </a:p>
          <a:p>
            <a:pPr marR="0" lvl="0" algn="l" rtl="0">
              <a:lnSpc>
                <a:spcPct val="100000"/>
              </a:lnSpc>
              <a:spcBef>
                <a:spcPts val="480"/>
              </a:spcBef>
              <a:spcAft>
                <a:spcPts val="0"/>
              </a:spcAft>
              <a:buSzPct val="100000"/>
            </a:pP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Questions:</a:t>
            </a:r>
          </a:p>
          <a:p>
            <a:pPr lvl="1">
              <a:spcBef>
                <a:spcPts val="480"/>
              </a:spcBef>
              <a:buSzPct val="100000"/>
            </a:pPr>
            <a:r>
              <a:rPr lang="en-US" sz="2800" dirty="0" smtClean="0">
                <a:solidFill>
                  <a:srgbClr val="4C4C4C"/>
                </a:solidFill>
                <a:latin typeface="Open Sans" panose="020B0606030504020204" pitchFamily="34" charset="0"/>
                <a:cs typeface="Open Sans" panose="020B0606030504020204" pitchFamily="34" charset="0"/>
                <a:sym typeface="Calibri"/>
              </a:rPr>
              <a:t>What is the “regular name” of </a:t>
            </a:r>
            <a:r>
              <a:rPr lang="en-US" sz="2800" dirty="0" err="1" smtClean="0">
                <a:solidFill>
                  <a:srgbClr val="4C4C4C"/>
                </a:solidFill>
                <a:latin typeface="Open Sans" panose="020B0606030504020204" pitchFamily="34" charset="0"/>
                <a:cs typeface="Open Sans" panose="020B0606030504020204" pitchFamily="34" charset="0"/>
                <a:sym typeface="Calibri"/>
              </a:rPr>
              <a:t>Dexteria</a:t>
            </a:r>
            <a:r>
              <a:rPr lang="en-US" sz="2800" dirty="0" smtClean="0">
                <a:solidFill>
                  <a:srgbClr val="4C4C4C"/>
                </a:solidFill>
                <a:latin typeface="Open Sans" panose="020B0606030504020204" pitchFamily="34" charset="0"/>
                <a:cs typeface="Open Sans" panose="020B0606030504020204" pitchFamily="34" charset="0"/>
                <a:sym typeface="Calibri"/>
              </a:rPr>
              <a:t> </a:t>
            </a:r>
            <a:r>
              <a:rPr lang="en-US" sz="2800" dirty="0" err="1" smtClean="0">
                <a:solidFill>
                  <a:srgbClr val="4C4C4C"/>
                </a:solidFill>
                <a:latin typeface="Open Sans" panose="020B0606030504020204" pitchFamily="34" charset="0"/>
                <a:cs typeface="Open Sans" panose="020B0606030504020204" pitchFamily="34" charset="0"/>
                <a:sym typeface="Calibri"/>
              </a:rPr>
              <a:t>Floridana</a:t>
            </a:r>
            <a:r>
              <a:rPr lang="en-US" sz="2800" dirty="0" smtClean="0">
                <a:solidFill>
                  <a:srgbClr val="4C4C4C"/>
                </a:solidFill>
                <a:latin typeface="Open Sans" panose="020B0606030504020204" pitchFamily="34" charset="0"/>
                <a:cs typeface="Open Sans" panose="020B0606030504020204" pitchFamily="34" charset="0"/>
                <a:sym typeface="Calibri"/>
              </a:rPr>
              <a:t>?</a:t>
            </a:r>
          </a:p>
          <a:p>
            <a:pPr lvl="1">
              <a:spcBef>
                <a:spcPts val="480"/>
              </a:spcBef>
              <a:buSzPct val="100000"/>
            </a:pP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What is happening to it? Why?</a:t>
            </a:r>
            <a:endParaRPr sz="2800" b="0" i="0" u="none" strike="noStrike" cap="none" dirty="0">
              <a:solidFill>
                <a:srgbClr val="4C4C4C"/>
              </a:solidFill>
              <a:latin typeface="Open Sans" panose="020B0606030504020204" pitchFamily="34" charset="0"/>
              <a:cs typeface="Open Sans" panose="020B0606030504020204" pitchFamily="34" charset="0"/>
              <a:sym typeface="Calibri"/>
            </a:endParaRPr>
          </a:p>
          <a:p>
            <a:pPr marL="342900" marR="0" lvl="0" indent="-342900" algn="l" rtl="0">
              <a:lnSpc>
                <a:spcPct val="100000"/>
              </a:lnSpc>
              <a:spcBef>
                <a:spcPts val="480"/>
              </a:spcBef>
              <a:spcAft>
                <a:spcPts val="0"/>
              </a:spcAft>
              <a:buClr>
                <a:srgbClr val="09081B"/>
              </a:buClr>
              <a:buSzPct val="25000"/>
              <a:buFont typeface="Arial"/>
              <a:buNone/>
            </a:pPr>
            <a:endParaRPr sz="2400" b="0" i="0" u="none" strike="noStrike" cap="none" dirty="0">
              <a:solidFill>
                <a:srgbClr val="4C4C4C"/>
              </a:solidFill>
              <a:latin typeface="Open Sans" panose="020B0606030504020204" pitchFamily="34" charset="0"/>
              <a:cs typeface="Open Sans" panose="020B0606030504020204" pitchFamily="34" charset="0"/>
              <a:sym typeface="Calibri"/>
            </a:endParaRPr>
          </a:p>
          <a:p>
            <a:pPr marL="342900" marR="0" lvl="0" indent="-342900" algn="l" rtl="0">
              <a:lnSpc>
                <a:spcPct val="100000"/>
              </a:lnSpc>
              <a:spcBef>
                <a:spcPts val="480"/>
              </a:spcBef>
              <a:spcAft>
                <a:spcPts val="0"/>
              </a:spcAft>
              <a:buClr>
                <a:srgbClr val="09081B"/>
              </a:buClr>
              <a:buSzPct val="25000"/>
              <a:buFont typeface="Arial"/>
              <a:buNone/>
            </a:pPr>
            <a:endParaRPr sz="2400" b="0" i="0" u="none" strike="noStrike" cap="none" dirty="0">
              <a:solidFill>
                <a:srgbClr val="4C4C4C"/>
              </a:solidFill>
              <a:latin typeface="Open Sans" panose="020B0606030504020204" pitchFamily="34" charset="0"/>
              <a:cs typeface="Open Sans" panose="020B0606030504020204" pitchFamily="34" charset="0"/>
              <a:sym typeface="Calibri"/>
            </a:endParaRPr>
          </a:p>
        </p:txBody>
      </p:sp>
      <p:sp>
        <p:nvSpPr>
          <p:cNvPr id="2" name="Title 1"/>
          <p:cNvSpPr>
            <a:spLocks noGrp="1"/>
          </p:cNvSpPr>
          <p:nvPr>
            <p:ph type="title"/>
          </p:nvPr>
        </p:nvSpPr>
        <p:spPr/>
        <p:txBody>
          <a:bodyPr/>
          <a:lstStyle/>
          <a:p>
            <a:r>
              <a:rPr lang="en-US" dirty="0" smtClean="0">
                <a:cs typeface="Arial" panose="020B0604020202020204" pitchFamily="34" charset="0"/>
              </a:rPr>
              <a:t>But</a:t>
            </a:r>
            <a:r>
              <a:rPr lang="is-IS" dirty="0" smtClean="0">
                <a:cs typeface="Arial" panose="020B0604020202020204" pitchFamily="34" charset="0"/>
              </a:rPr>
              <a:t>…really?!</a:t>
            </a:r>
            <a:endParaRPr lang="en-US" dirty="0">
              <a:cs typeface="Arial" panose="020B0604020202020204" pitchFamily="34" charset="0"/>
            </a:endParaRPr>
          </a:p>
        </p:txBody>
      </p:sp>
      <p:sp>
        <p:nvSpPr>
          <p:cNvPr id="5" name="TextBox 4"/>
          <p:cNvSpPr txBox="1"/>
          <p:nvPr/>
        </p:nvSpPr>
        <p:spPr>
          <a:xfrm>
            <a:off x="2286000" y="6428601"/>
            <a:ext cx="40386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68566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21"/>
          <p:cNvSpPr txBox="1">
            <a:spLocks noGrp="1"/>
          </p:cNvSpPr>
          <p:nvPr>
            <p:ph idx="1"/>
          </p:nvPr>
        </p:nvSpPr>
        <p:spPr>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SzPct val="100000"/>
              <a:buFont typeface="Arial"/>
              <a:buChar char="•"/>
            </a:pP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Read “Two Florida Species Declared Extinct</a:t>
            </a: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a:t>
            </a:r>
            <a:r>
              <a:rPr lang="en-US" sz="2800" b="0" i="0" u="none" strike="noStrike" cap="none" dirty="0" smtClean="0">
                <a:solidFill>
                  <a:srgbClr val="C00000"/>
                </a:solidFill>
                <a:latin typeface="Open Sans" panose="020B0606030504020204" pitchFamily="34" charset="0"/>
                <a:cs typeface="Open Sans" panose="020B0606030504020204" pitchFamily="34" charset="0"/>
                <a:sym typeface="Calibri"/>
              </a:rPr>
              <a:t> </a:t>
            </a: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for </a:t>
            </a: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the central </a:t>
            </a: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ideas; then </a:t>
            </a: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we will go back in to take on some key sections</a:t>
            </a:r>
            <a:r>
              <a:rPr lang="en-US" sz="2800" b="0" i="0" u="none" strike="noStrike" cap="none" dirty="0" smtClean="0">
                <a:solidFill>
                  <a:srgbClr val="4C4C4C"/>
                </a:solidFill>
                <a:latin typeface="Open Sans" panose="020B0606030504020204" pitchFamily="34" charset="0"/>
                <a:cs typeface="Open Sans" panose="020B0606030504020204" pitchFamily="34" charset="0"/>
                <a:sym typeface="Calibri"/>
              </a:rPr>
              <a:t>.</a:t>
            </a:r>
          </a:p>
          <a:p>
            <a:pPr marL="285750" marR="0" lvl="0" indent="-285750" algn="l" rtl="0">
              <a:lnSpc>
                <a:spcPct val="100000"/>
              </a:lnSpc>
              <a:spcBef>
                <a:spcPts val="480"/>
              </a:spcBef>
              <a:spcAft>
                <a:spcPts val="0"/>
              </a:spcAft>
              <a:buSzPct val="100000"/>
              <a:buFont typeface="Arial"/>
              <a:buChar char="•"/>
            </a:pPr>
            <a:endParaRPr lang="en-US" sz="2800" b="0" i="0" u="none" strike="noStrike" cap="none" dirty="0">
              <a:solidFill>
                <a:srgbClr val="4C4C4C"/>
              </a:solidFill>
              <a:latin typeface="Open Sans" panose="020B0606030504020204" pitchFamily="34" charset="0"/>
              <a:cs typeface="Open Sans" panose="020B0606030504020204" pitchFamily="34" charset="0"/>
              <a:sym typeface="Calibri"/>
            </a:endParaRPr>
          </a:p>
          <a:p>
            <a:pPr marL="285750" marR="0" lvl="0" indent="-285750" algn="l" rtl="0">
              <a:lnSpc>
                <a:spcPct val="100000"/>
              </a:lnSpc>
              <a:spcBef>
                <a:spcPts val="480"/>
              </a:spcBef>
              <a:spcAft>
                <a:spcPts val="0"/>
              </a:spcAft>
              <a:buSzPct val="100000"/>
              <a:buFont typeface="Arial"/>
              <a:buChar char="•"/>
            </a:pPr>
            <a:r>
              <a:rPr lang="en-US" sz="2800" b="1" i="0" u="none" strike="noStrike" cap="none" dirty="0">
                <a:solidFill>
                  <a:srgbClr val="4C4C4C"/>
                </a:solidFill>
                <a:latin typeface="Open Sans" panose="020B0606030504020204" pitchFamily="34" charset="0"/>
                <a:cs typeface="Open Sans" panose="020B0606030504020204" pitchFamily="34" charset="0"/>
                <a:sym typeface="Calibri"/>
              </a:rPr>
              <a:t>Questions</a:t>
            </a: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a:t>
            </a:r>
          </a:p>
          <a:p>
            <a:pPr marL="800100" marR="0" lvl="1" indent="-342900" algn="l" rtl="0">
              <a:lnSpc>
                <a:spcPct val="100000"/>
              </a:lnSpc>
              <a:spcBef>
                <a:spcPts val="480"/>
              </a:spcBef>
              <a:spcAft>
                <a:spcPts val="0"/>
              </a:spcAft>
              <a:buSzPct val="100000"/>
              <a:buFont typeface="Arial"/>
              <a:buChar char="•"/>
            </a:pP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What has likely happened to </a:t>
            </a:r>
            <a:r>
              <a:rPr lang="en-US" sz="2800" b="0" i="0" u="none" strike="noStrike" cap="none" dirty="0" err="1">
                <a:solidFill>
                  <a:srgbClr val="4C4C4C"/>
                </a:solidFill>
                <a:latin typeface="Open Sans" panose="020B0606030504020204" pitchFamily="34" charset="0"/>
                <a:cs typeface="Open Sans" panose="020B0606030504020204" pitchFamily="34" charset="0"/>
                <a:sym typeface="Calibri"/>
              </a:rPr>
              <a:t>Dexteria</a:t>
            </a: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 </a:t>
            </a:r>
            <a:r>
              <a:rPr lang="en-US" sz="2800" b="0" i="0" u="none" strike="noStrike" cap="none" dirty="0" err="1">
                <a:solidFill>
                  <a:srgbClr val="4C4C4C"/>
                </a:solidFill>
                <a:latin typeface="Open Sans" panose="020B0606030504020204" pitchFamily="34" charset="0"/>
                <a:cs typeface="Open Sans" panose="020B0606030504020204" pitchFamily="34" charset="0"/>
                <a:sym typeface="Calibri"/>
              </a:rPr>
              <a:t>Floridana</a:t>
            </a:r>
            <a:r>
              <a:rPr lang="en-US" sz="2800" b="0" i="0" u="none" strike="noStrike" cap="none" dirty="0">
                <a:solidFill>
                  <a:srgbClr val="4C4C4C"/>
                </a:solidFill>
                <a:latin typeface="Open Sans" panose="020B0606030504020204" pitchFamily="34" charset="0"/>
                <a:cs typeface="Open Sans" panose="020B0606030504020204" pitchFamily="34" charset="0"/>
                <a:sym typeface="Calibri"/>
              </a:rPr>
              <a:t>?</a:t>
            </a:r>
          </a:p>
          <a:p>
            <a:pPr marL="342900" marR="0" lvl="0" indent="-342900" algn="l" rtl="0">
              <a:lnSpc>
                <a:spcPct val="100000"/>
              </a:lnSpc>
              <a:spcBef>
                <a:spcPts val="480"/>
              </a:spcBef>
              <a:spcAft>
                <a:spcPts val="0"/>
              </a:spcAft>
              <a:buClr>
                <a:srgbClr val="09081B"/>
              </a:buClr>
              <a:buSzPct val="25000"/>
              <a:buFont typeface="Arial"/>
              <a:buNone/>
            </a:pPr>
            <a:endParaRPr sz="2400" b="0" i="0" u="none" strike="noStrike" cap="none" dirty="0">
              <a:solidFill>
                <a:srgbClr val="4C4C4C"/>
              </a:solidFill>
              <a:latin typeface="Open Sans" panose="020B0606030504020204" pitchFamily="34" charset="0"/>
              <a:cs typeface="Open Sans" panose="020B0606030504020204" pitchFamily="34" charset="0"/>
              <a:sym typeface="Calibri"/>
            </a:endParaRPr>
          </a:p>
          <a:p>
            <a:pPr marL="342900" marR="0" lvl="0" indent="-342900" algn="l" rtl="0">
              <a:lnSpc>
                <a:spcPct val="100000"/>
              </a:lnSpc>
              <a:spcBef>
                <a:spcPts val="480"/>
              </a:spcBef>
              <a:spcAft>
                <a:spcPts val="0"/>
              </a:spcAft>
              <a:buClr>
                <a:srgbClr val="09081B"/>
              </a:buClr>
              <a:buSzPct val="25000"/>
              <a:buFont typeface="Arial"/>
              <a:buNone/>
            </a:pPr>
            <a:endParaRPr sz="2400" b="0" i="0" u="none" strike="noStrike" cap="none" dirty="0">
              <a:solidFill>
                <a:srgbClr val="4C4C4C"/>
              </a:solidFill>
              <a:latin typeface="Open Sans" panose="020B0606030504020204" pitchFamily="34" charset="0"/>
              <a:cs typeface="Open Sans" panose="020B0606030504020204" pitchFamily="34" charset="0"/>
              <a:sym typeface="Calibri"/>
            </a:endParaRPr>
          </a:p>
        </p:txBody>
      </p:sp>
      <p:sp>
        <p:nvSpPr>
          <p:cNvPr id="2" name="Title 1"/>
          <p:cNvSpPr>
            <a:spLocks noGrp="1"/>
          </p:cNvSpPr>
          <p:nvPr>
            <p:ph type="title"/>
          </p:nvPr>
        </p:nvSpPr>
        <p:spPr/>
        <p:txBody>
          <a:bodyPr/>
          <a:lstStyle/>
          <a:p>
            <a:r>
              <a:rPr lang="en-US" dirty="0" smtClean="0">
                <a:cs typeface="Arial" panose="020B0604020202020204" pitchFamily="34" charset="0"/>
              </a:rPr>
              <a:t>The Demise</a:t>
            </a:r>
            <a:endParaRPr lang="en-US" dirty="0">
              <a:cs typeface="Arial" panose="020B0604020202020204" pitchFamily="34" charset="0"/>
            </a:endParaRPr>
          </a:p>
        </p:txBody>
      </p:sp>
      <p:sp>
        <p:nvSpPr>
          <p:cNvPr id="5" name="TextBox 4"/>
          <p:cNvSpPr txBox="1"/>
          <p:nvPr/>
        </p:nvSpPr>
        <p:spPr>
          <a:xfrm>
            <a:off x="2552700" y="6324600"/>
            <a:ext cx="40386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27118753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30"/>
          <p:cNvSpPr txBox="1">
            <a:spLocks noGrp="1"/>
          </p:cNvSpPr>
          <p:nvPr>
            <p:ph idx="1"/>
          </p:nvPr>
        </p:nvSpPr>
        <p:spPr>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b="1" i="0" u="none" strike="noStrike" cap="none" dirty="0">
                <a:latin typeface="Open Sans" panose="020B0606030504020204" pitchFamily="34" charset="0"/>
                <a:cs typeface="Open Sans" panose="020B0606030504020204" pitchFamily="34" charset="0"/>
                <a:sym typeface="Calibri"/>
              </a:rPr>
              <a:t>Return to </a:t>
            </a:r>
            <a:r>
              <a:rPr lang="en-US" b="1" i="0" u="none" strike="noStrike" cap="none" dirty="0" smtClean="0">
                <a:latin typeface="Open Sans" panose="020B0606030504020204" pitchFamily="34" charset="0"/>
                <a:cs typeface="Open Sans" panose="020B0606030504020204" pitchFamily="34" charset="0"/>
                <a:sym typeface="Calibri"/>
              </a:rPr>
              <a:t>the first, once </a:t>
            </a:r>
            <a:r>
              <a:rPr lang="en-US" b="1" i="0" u="none" strike="noStrike" cap="none" dirty="0">
                <a:latin typeface="Open Sans" panose="020B0606030504020204" pitchFamily="34" charset="0"/>
                <a:cs typeface="Open Sans" panose="020B0606030504020204" pitchFamily="34" charset="0"/>
                <a:sym typeface="Calibri"/>
              </a:rPr>
              <a:t>very </a:t>
            </a:r>
            <a:endParaRPr lang="en-US" b="1" i="0" u="none" strike="noStrike" cap="none" dirty="0" smtClean="0">
              <a:latin typeface="Open Sans" panose="020B0606030504020204" pitchFamily="34" charset="0"/>
              <a:cs typeface="Open Sans" panose="020B0606030504020204" pitchFamily="34" charset="0"/>
              <a:sym typeface="Calibri"/>
            </a:endParaRPr>
          </a:p>
          <a:p>
            <a:pPr marL="0" marR="0" lvl="0" indent="0" algn="l" rtl="0">
              <a:lnSpc>
                <a:spcPct val="100000"/>
              </a:lnSpc>
              <a:spcBef>
                <a:spcPts val="0"/>
              </a:spcBef>
              <a:spcAft>
                <a:spcPts val="0"/>
              </a:spcAft>
              <a:buClr>
                <a:schemeClr val="accent2"/>
              </a:buClr>
              <a:buSzPct val="25000"/>
              <a:buFont typeface="Arial"/>
              <a:buNone/>
            </a:pPr>
            <a:r>
              <a:rPr lang="en-US" b="1" dirty="0">
                <a:sym typeface="Calibri"/>
              </a:rPr>
              <a:t>c</a:t>
            </a:r>
            <a:r>
              <a:rPr lang="en-US" b="1" i="0" u="none" strike="noStrike" cap="none" dirty="0" smtClean="0">
                <a:latin typeface="Open Sans" panose="020B0606030504020204" pitchFamily="34" charset="0"/>
                <a:cs typeface="Open Sans" panose="020B0606030504020204" pitchFamily="34" charset="0"/>
                <a:sym typeface="Calibri"/>
              </a:rPr>
              <a:t>hallenging, text.</a:t>
            </a:r>
          </a:p>
          <a:p>
            <a:pPr marL="0" marR="0" lvl="0" indent="0" algn="l" rtl="0">
              <a:lnSpc>
                <a:spcPct val="100000"/>
              </a:lnSpc>
              <a:spcBef>
                <a:spcPts val="0"/>
              </a:spcBef>
              <a:spcAft>
                <a:spcPts val="0"/>
              </a:spcAft>
              <a:buClr>
                <a:schemeClr val="accent2"/>
              </a:buClr>
              <a:buSzPct val="25000"/>
              <a:buFont typeface="Arial"/>
              <a:buNone/>
            </a:pPr>
            <a:endParaRPr lang="en-US" b="1" dirty="0">
              <a:latin typeface="Open Sans" panose="020B0606030504020204" pitchFamily="34" charset="0"/>
              <a:cs typeface="Open Sans" panose="020B0606030504020204" pitchFamily="34" charset="0"/>
              <a:sym typeface="Calibri"/>
            </a:endParaRPr>
          </a:p>
          <a:p>
            <a:pPr marL="0" marR="0" lvl="0" indent="0" algn="l" rtl="0">
              <a:lnSpc>
                <a:spcPct val="100000"/>
              </a:lnSpc>
              <a:spcBef>
                <a:spcPts val="0"/>
              </a:spcBef>
              <a:spcAft>
                <a:spcPts val="0"/>
              </a:spcAft>
              <a:buClr>
                <a:schemeClr val="accent2"/>
              </a:buClr>
              <a:buSzPct val="25000"/>
              <a:buFont typeface="Arial"/>
              <a:buNone/>
            </a:pPr>
            <a:endParaRPr lang="en-US" b="1" i="0" u="none" strike="noStrike" cap="none" dirty="0">
              <a:latin typeface="Open Sans" panose="020B0606030504020204" pitchFamily="34" charset="0"/>
              <a:cs typeface="Open Sans" panose="020B0606030504020204" pitchFamily="34" charset="0"/>
              <a:sym typeface="Calibri"/>
            </a:endParaRPr>
          </a:p>
        </p:txBody>
      </p:sp>
      <p:sp>
        <p:nvSpPr>
          <p:cNvPr id="2" name="Title 1"/>
          <p:cNvSpPr>
            <a:spLocks noGrp="1"/>
          </p:cNvSpPr>
          <p:nvPr>
            <p:ph type="title"/>
          </p:nvPr>
        </p:nvSpPr>
        <p:spPr/>
        <p:txBody>
          <a:bodyPr/>
          <a:lstStyle/>
          <a:p>
            <a:r>
              <a:rPr lang="en-US" dirty="0" smtClean="0">
                <a:cs typeface="Arial" panose="020B0604020202020204" pitchFamily="34" charset="0"/>
              </a:rPr>
              <a:t>Back to Anostraca, pg. 1</a:t>
            </a:r>
            <a:endParaRPr lang="en-US" dirty="0">
              <a:cs typeface="Arial" panose="020B0604020202020204" pitchFamily="34" charset="0"/>
            </a:endParaRPr>
          </a:p>
        </p:txBody>
      </p:sp>
      <p:pic>
        <p:nvPicPr>
          <p:cNvPr id="5" name="Shape 231"/>
          <p:cNvPicPr preferRelativeResize="0"/>
          <p:nvPr/>
        </p:nvPicPr>
        <p:blipFill rotWithShape="1">
          <a:blip r:embed="rId3">
            <a:alphaModFix/>
          </a:blip>
          <a:srcRect/>
          <a:stretch/>
        </p:blipFill>
        <p:spPr>
          <a:xfrm>
            <a:off x="420913" y="2237190"/>
            <a:ext cx="6096000" cy="2030010"/>
          </a:xfrm>
          <a:prstGeom prst="rect">
            <a:avLst/>
          </a:prstGeom>
          <a:noFill/>
          <a:ln>
            <a:noFill/>
          </a:ln>
        </p:spPr>
      </p:pic>
      <p:pic>
        <p:nvPicPr>
          <p:cNvPr id="6" name="Shape 232" descr="https://upload.wikimedia.org/wikipedia/commons/thumb/a/a5/Biological_classification_L_Pengo_vflip.svg/2000px-Biological_classification_L_Pengo_vflip.svg.png"/>
          <p:cNvPicPr preferRelativeResize="0"/>
          <p:nvPr/>
        </p:nvPicPr>
        <p:blipFill rotWithShape="1">
          <a:blip r:embed="rId4">
            <a:alphaModFix/>
          </a:blip>
          <a:srcRect/>
          <a:stretch/>
        </p:blipFill>
        <p:spPr>
          <a:xfrm>
            <a:off x="6660064" y="1143000"/>
            <a:ext cx="2026732" cy="4765294"/>
          </a:xfrm>
          <a:prstGeom prst="rect">
            <a:avLst/>
          </a:prstGeom>
          <a:noFill/>
          <a:ln>
            <a:noFill/>
          </a:ln>
        </p:spPr>
      </p:pic>
      <p:sp>
        <p:nvSpPr>
          <p:cNvPr id="7" name="Shape 233"/>
          <p:cNvSpPr txBox="1"/>
          <p:nvPr/>
        </p:nvSpPr>
        <p:spPr>
          <a:xfrm>
            <a:off x="3817257" y="5370285"/>
            <a:ext cx="2699656" cy="369332"/>
          </a:xfrm>
          <a:prstGeom prst="rect">
            <a:avLst/>
          </a:prstGeom>
          <a:noFill/>
          <a:ln>
            <a:noFill/>
          </a:ln>
        </p:spPr>
        <p:txBody>
          <a:bodyPr lIns="91425" tIns="45700" rIns="91425" bIns="45700" anchor="t" anchorCtr="0">
            <a:noAutofit/>
          </a:bodyPr>
          <a:lstStyle/>
          <a:p>
            <a:pPr>
              <a:buClr>
                <a:prstClr val="black"/>
              </a:buClr>
              <a:buSzPct val="25000"/>
              <a:buFont typeface="Calibri"/>
              <a:buNone/>
            </a:pPr>
            <a:r>
              <a:rPr lang="en-US" dirty="0" err="1">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rPr>
              <a:t>Dexteria</a:t>
            </a:r>
            <a:r>
              <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US" dirty="0" err="1">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rPr>
              <a:t>Floridana</a:t>
            </a:r>
            <a:r>
              <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US" dirty="0" smtClean="0">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rPr>
              <a:t>-----</a:t>
            </a:r>
            <a:endPar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Tree>
    <p:extLst>
      <p:ext uri="{BB962C8B-B14F-4D97-AF65-F5344CB8AC3E}">
        <p14:creationId xmlns:p14="http://schemas.microsoft.com/office/powerpoint/2010/main" val="11502410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latin typeface="Open Sans" panose="020B0606030504020204" pitchFamily="34" charset="0"/>
                <a:cs typeface="Open Sans" panose="020B0606030504020204" pitchFamily="34" charset="0"/>
              </a:rPr>
              <a:t>Read this text again, highlighting areas where you now have clarity.</a:t>
            </a:r>
          </a:p>
          <a:p>
            <a:endParaRPr lang="en-US" dirty="0">
              <a:latin typeface="Open Sans" panose="020B0606030504020204" pitchFamily="34" charset="0"/>
              <a:cs typeface="Open Sans" panose="020B0606030504020204" pitchFamily="34" charset="0"/>
            </a:endParaRPr>
          </a:p>
          <a:p>
            <a:r>
              <a:rPr lang="en-US" dirty="0" smtClean="0">
                <a:latin typeface="Open Sans" panose="020B0606030504020204" pitchFamily="34" charset="0"/>
                <a:cs typeface="Open Sans" panose="020B0606030504020204" pitchFamily="34" charset="0"/>
              </a:rPr>
              <a:t>Questions:</a:t>
            </a:r>
          </a:p>
          <a:p>
            <a:pPr lvl="1"/>
            <a:r>
              <a:rPr lang="en-US" dirty="0">
                <a:latin typeface="Open Sans" panose="020B0606030504020204" pitchFamily="34" charset="0"/>
                <a:cs typeface="Open Sans" panose="020B0606030504020204" pitchFamily="34" charset="0"/>
              </a:rPr>
              <a:t>Describe how the eggs of these organisms are adapted specifically to the habitat in which they are laid.  Use specific details from the text to support your claim.</a:t>
            </a:r>
          </a:p>
          <a:p>
            <a:pPr lvl="1"/>
            <a:r>
              <a:rPr lang="en-US" dirty="0">
                <a:latin typeface="Open Sans" panose="020B0606030504020204" pitchFamily="34" charset="0"/>
                <a:cs typeface="Open Sans" panose="020B0606030504020204" pitchFamily="34" charset="0"/>
              </a:rPr>
              <a:t>What is threatening these organisms?</a:t>
            </a:r>
            <a:endParaRPr lang="en-US" dirty="0" smtClean="0">
              <a:latin typeface="Open Sans" panose="020B0606030504020204" pitchFamily="34" charset="0"/>
              <a:cs typeface="Open Sans" panose="020B0606030504020204" pitchFamily="34" charset="0"/>
            </a:endParaRPr>
          </a:p>
        </p:txBody>
      </p:sp>
      <p:sp>
        <p:nvSpPr>
          <p:cNvPr id="2" name="Title 1"/>
          <p:cNvSpPr>
            <a:spLocks noGrp="1"/>
          </p:cNvSpPr>
          <p:nvPr>
            <p:ph type="title"/>
          </p:nvPr>
        </p:nvSpPr>
        <p:spPr/>
        <p:txBody>
          <a:bodyPr/>
          <a:lstStyle/>
          <a:p>
            <a:r>
              <a:rPr lang="en-US" dirty="0" smtClean="0">
                <a:cs typeface="Arial" panose="020B0604020202020204" pitchFamily="34" charset="0"/>
              </a:rPr>
              <a:t>Anostraca, pg. 1</a:t>
            </a:r>
            <a:endParaRPr lang="en-US" dirty="0">
              <a:cs typeface="Arial" panose="020B0604020202020204" pitchFamily="34" charset="0"/>
            </a:endParaRPr>
          </a:p>
        </p:txBody>
      </p:sp>
    </p:spTree>
    <p:extLst>
      <p:ext uri="{BB962C8B-B14F-4D97-AF65-F5344CB8AC3E}">
        <p14:creationId xmlns:p14="http://schemas.microsoft.com/office/powerpoint/2010/main" val="36307054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60"/>
          <p:cNvSpPr txBox="1">
            <a:spLocks noGrp="1"/>
          </p:cNvSpPr>
          <p:nvPr>
            <p:ph idx="1"/>
          </p:nvPr>
        </p:nvSpPr>
        <p:spPr>
          <a:xfrm>
            <a:off x="304800" y="1219200"/>
            <a:ext cx="8382000" cy="4648200"/>
          </a:xfrm>
          <a:prstGeom prst="rect">
            <a:avLst/>
          </a:prstGeom>
          <a:noFill/>
          <a:ln>
            <a:noFill/>
          </a:ln>
        </p:spPr>
        <p:txBody>
          <a:bodyPr lIns="91425" tIns="45700" rIns="91425" bIns="45700" anchor="t" anchorCtr="0">
            <a:noAutofit/>
          </a:bodyPr>
          <a:lstStyle/>
          <a:p>
            <a:pPr marL="285750" marR="0" lvl="0" indent="-285750" algn="l" rtl="0">
              <a:lnSpc>
                <a:spcPct val="90000"/>
              </a:lnSpc>
              <a:spcBef>
                <a:spcPts val="0"/>
              </a:spcBef>
              <a:spcAft>
                <a:spcPts val="0"/>
              </a:spcAft>
              <a:buClr>
                <a:srgbClr val="09081B"/>
              </a:buClr>
              <a:buSzPct val="100000"/>
              <a:buFont typeface="Arial"/>
              <a:buChar char="•"/>
            </a:pPr>
            <a:r>
              <a:rPr lang="en-US" sz="2400" b="0" i="0" u="none" strike="noStrike" cap="none" dirty="0">
                <a:solidFill>
                  <a:srgbClr val="4C4C4C"/>
                </a:solidFill>
                <a:latin typeface="Open Sans" panose="020B0606030504020204" pitchFamily="34" charset="0"/>
                <a:cs typeface="Open Sans" panose="020B0606030504020204" pitchFamily="34" charset="0"/>
                <a:sym typeface="Calibri"/>
              </a:rPr>
              <a:t>What just happened?  Did your “reading level” change?</a:t>
            </a:r>
          </a:p>
          <a:p>
            <a:pPr marL="285750" marR="0" lvl="0" indent="-285750" algn="l" rtl="0">
              <a:lnSpc>
                <a:spcPct val="90000"/>
              </a:lnSpc>
              <a:spcBef>
                <a:spcPts val="480"/>
              </a:spcBef>
              <a:spcAft>
                <a:spcPts val="0"/>
              </a:spcAft>
              <a:buClr>
                <a:srgbClr val="09081B"/>
              </a:buClr>
              <a:buSzPct val="100000"/>
              <a:buFont typeface="Arial"/>
              <a:buChar char="•"/>
            </a:pPr>
            <a:r>
              <a:rPr lang="en-US" sz="2400" b="0" i="0" u="none" strike="noStrike" cap="none" dirty="0">
                <a:solidFill>
                  <a:srgbClr val="4C4C4C"/>
                </a:solidFill>
                <a:latin typeface="Open Sans" panose="020B0606030504020204" pitchFamily="34" charset="0"/>
                <a:cs typeface="Open Sans" panose="020B0606030504020204" pitchFamily="34" charset="0"/>
                <a:sym typeface="Calibri"/>
              </a:rPr>
              <a:t>Why were you able to make such a strong inference from the cartoon?  Why is this significant?</a:t>
            </a:r>
          </a:p>
          <a:p>
            <a:pPr marL="285750" marR="0" lvl="0" indent="-285750" algn="l" rtl="0">
              <a:lnSpc>
                <a:spcPct val="90000"/>
              </a:lnSpc>
              <a:spcBef>
                <a:spcPts val="480"/>
              </a:spcBef>
              <a:spcAft>
                <a:spcPts val="0"/>
              </a:spcAft>
              <a:buClr>
                <a:srgbClr val="09081B"/>
              </a:buClr>
              <a:buSzPct val="100000"/>
              <a:buFont typeface="Arial"/>
              <a:buChar char="•"/>
            </a:pPr>
            <a:r>
              <a:rPr lang="en-US" sz="2400" b="0" i="0" u="none" strike="noStrike" cap="none" dirty="0">
                <a:solidFill>
                  <a:srgbClr val="4C4C4C"/>
                </a:solidFill>
                <a:latin typeface="Open Sans" panose="020B0606030504020204" pitchFamily="34" charset="0"/>
                <a:cs typeface="Open Sans" panose="020B0606030504020204" pitchFamily="34" charset="0"/>
                <a:sym typeface="Calibri"/>
              </a:rPr>
              <a:t>What did you notice about the rate of your reading of Anostraca the second time?  Why did that happen?</a:t>
            </a:r>
          </a:p>
          <a:p>
            <a:pPr marL="285750" marR="0" lvl="0" indent="-285750" algn="l" rtl="0">
              <a:lnSpc>
                <a:spcPct val="90000"/>
              </a:lnSpc>
              <a:spcBef>
                <a:spcPts val="480"/>
              </a:spcBef>
              <a:spcAft>
                <a:spcPts val="0"/>
              </a:spcAft>
              <a:buClr>
                <a:srgbClr val="09081B"/>
              </a:buClr>
              <a:buSzPct val="100000"/>
              <a:buFont typeface="Arial"/>
              <a:buChar char="•"/>
            </a:pPr>
            <a:r>
              <a:rPr lang="en-US" sz="2400" b="0" i="0" u="none" strike="noStrike" cap="none" dirty="0">
                <a:solidFill>
                  <a:srgbClr val="4C4C4C"/>
                </a:solidFill>
                <a:latin typeface="Open Sans" panose="020B0606030504020204" pitchFamily="34" charset="0"/>
                <a:cs typeface="Open Sans" panose="020B0606030504020204" pitchFamily="34" charset="0"/>
                <a:sym typeface="Calibri"/>
              </a:rPr>
              <a:t>What were the specific “teacher moves” that allowed you to make such rapid progress in your comprehension of the most challenging text?</a:t>
            </a:r>
          </a:p>
          <a:p>
            <a:pPr marL="285750" marR="0" lvl="0" indent="-285750" algn="l" rtl="0">
              <a:lnSpc>
                <a:spcPct val="90000"/>
              </a:lnSpc>
              <a:spcBef>
                <a:spcPts val="480"/>
              </a:spcBef>
              <a:spcAft>
                <a:spcPts val="0"/>
              </a:spcAft>
              <a:buClr>
                <a:srgbClr val="09081B"/>
              </a:buClr>
              <a:buSzPct val="100000"/>
              <a:buFont typeface="Arial"/>
              <a:buChar char="•"/>
            </a:pPr>
            <a:r>
              <a:rPr lang="en-US" sz="2400" b="0" i="0" u="none" strike="noStrike" cap="none" dirty="0">
                <a:solidFill>
                  <a:srgbClr val="4C4C4C"/>
                </a:solidFill>
                <a:latin typeface="Open Sans" panose="020B0606030504020204" pitchFamily="34" charset="0"/>
                <a:cs typeface="Open Sans" panose="020B0606030504020204" pitchFamily="34" charset="0"/>
                <a:sym typeface="Calibri"/>
              </a:rPr>
              <a:t>What did you notice about the texts themselves?  About the questions?</a:t>
            </a:r>
          </a:p>
          <a:p>
            <a:pPr marL="285750" lvl="0" indent="-285750">
              <a:lnSpc>
                <a:spcPct val="90000"/>
              </a:lnSpc>
              <a:spcBef>
                <a:spcPts val="480"/>
              </a:spcBef>
              <a:buClr>
                <a:srgbClr val="09081B"/>
              </a:buClr>
              <a:buSzPct val="100000"/>
              <a:buFont typeface="Arial"/>
              <a:buChar char="•"/>
            </a:pPr>
            <a:r>
              <a:rPr lang="en-US" dirty="0">
                <a:solidFill>
                  <a:srgbClr val="4C4C4C"/>
                </a:solidFill>
                <a:sym typeface="Calibri"/>
              </a:rPr>
              <a:t>What impact would this have on student engagement and outcomes</a:t>
            </a:r>
            <a:r>
              <a:rPr lang="en-US" dirty="0" smtClean="0">
                <a:solidFill>
                  <a:srgbClr val="4C4C4C"/>
                </a:solidFill>
                <a:sym typeface="Calibri"/>
              </a:rPr>
              <a:t>?</a:t>
            </a:r>
          </a:p>
          <a:p>
            <a:pPr marL="285750" lvl="0" indent="-285750">
              <a:lnSpc>
                <a:spcPct val="90000"/>
              </a:lnSpc>
              <a:spcBef>
                <a:spcPts val="480"/>
              </a:spcBef>
              <a:buClr>
                <a:srgbClr val="09081B"/>
              </a:buClr>
              <a:buSzPct val="100000"/>
              <a:buFont typeface="Arial"/>
              <a:buChar char="•"/>
            </a:pPr>
            <a:r>
              <a:rPr lang="en-US" dirty="0" smtClean="0">
                <a:solidFill>
                  <a:srgbClr val="4C4C4C"/>
                </a:solidFill>
                <a:sym typeface="Calibri"/>
              </a:rPr>
              <a:t>Other thoughts or ideas?</a:t>
            </a:r>
            <a:endParaRPr lang="en-US" dirty="0">
              <a:solidFill>
                <a:srgbClr val="4C4C4C"/>
              </a:solidFill>
              <a:sym typeface="Calibri"/>
            </a:endParaRPr>
          </a:p>
          <a:p>
            <a:pPr marL="285750" marR="0" lvl="0" indent="-285750" algn="l" rtl="0">
              <a:lnSpc>
                <a:spcPct val="90000"/>
              </a:lnSpc>
              <a:spcBef>
                <a:spcPts val="320"/>
              </a:spcBef>
              <a:spcAft>
                <a:spcPts val="0"/>
              </a:spcAft>
              <a:buClr>
                <a:srgbClr val="09081B"/>
              </a:buClr>
              <a:buSzPct val="25000"/>
              <a:buFont typeface="Arial"/>
              <a:buNone/>
            </a:pPr>
            <a:endParaRPr sz="1600" b="0" i="0" u="none" strike="noStrike" cap="none" dirty="0">
              <a:solidFill>
                <a:srgbClr val="4C4C4C"/>
              </a:solidFill>
              <a:latin typeface="Open Sans" panose="020B0606030504020204" pitchFamily="34" charset="0"/>
              <a:cs typeface="Open Sans" panose="020B0606030504020204" pitchFamily="34" charset="0"/>
              <a:sym typeface="Calibri"/>
            </a:endParaRPr>
          </a:p>
        </p:txBody>
      </p:sp>
      <p:sp>
        <p:nvSpPr>
          <p:cNvPr id="2" name="Title 1"/>
          <p:cNvSpPr>
            <a:spLocks noGrp="1"/>
          </p:cNvSpPr>
          <p:nvPr>
            <p:ph type="title"/>
          </p:nvPr>
        </p:nvSpPr>
        <p:spPr/>
        <p:txBody>
          <a:bodyPr/>
          <a:lstStyle/>
          <a:p>
            <a:r>
              <a:rPr lang="en-US" dirty="0" smtClean="0">
                <a:cs typeface="Arial" panose="020B0604020202020204" pitchFamily="34" charset="0"/>
              </a:rPr>
              <a:t>Debrief</a:t>
            </a:r>
            <a:endParaRPr lang="en-US" dirty="0">
              <a:cs typeface="Arial" panose="020B0604020202020204" pitchFamily="34" charset="0"/>
            </a:endParaRPr>
          </a:p>
        </p:txBody>
      </p:sp>
      <p:sp>
        <p:nvSpPr>
          <p:cNvPr id="5" name="TextBox 4"/>
          <p:cNvSpPr txBox="1"/>
          <p:nvPr/>
        </p:nvSpPr>
        <p:spPr>
          <a:xfrm>
            <a:off x="2819400" y="6324600"/>
            <a:ext cx="4038600" cy="276999"/>
          </a:xfrm>
          <a:prstGeom prst="rect">
            <a:avLst/>
          </a:prstGeom>
          <a:noFill/>
        </p:spPr>
        <p:txBody>
          <a:bodyPr wrap="square" rtlCol="0">
            <a:spAutoFit/>
          </a:bodyPr>
          <a:lstStyle/>
          <a:p>
            <a:r>
              <a:rPr lang="en-US" sz="1200" dirty="0">
                <a:solidFill>
                  <a:prstClr val="black"/>
                </a:solidFill>
              </a:rPr>
              <a:t>Adapted from Unbounded Standards Institute, Summer 2016</a:t>
            </a:r>
          </a:p>
        </p:txBody>
      </p:sp>
    </p:spTree>
    <p:extLst>
      <p:ext uri="{BB962C8B-B14F-4D97-AF65-F5344CB8AC3E}">
        <p14:creationId xmlns:p14="http://schemas.microsoft.com/office/powerpoint/2010/main" val="676593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lvl="0" indent="-457200">
              <a:buFont typeface="+mj-lt"/>
              <a:buAutoNum type="arabicPeriod"/>
            </a:pPr>
            <a:r>
              <a:rPr lang="en-US" dirty="0" smtClean="0">
                <a:solidFill>
                  <a:srgbClr val="000000"/>
                </a:solidFill>
              </a:rPr>
              <a:t>District </a:t>
            </a:r>
            <a:r>
              <a:rPr lang="en-US" dirty="0">
                <a:solidFill>
                  <a:srgbClr val="000000"/>
                </a:solidFill>
              </a:rPr>
              <a:t>teams will preview school leader and educator training content for spring and summer 2017</a:t>
            </a:r>
            <a:r>
              <a:rPr lang="en-US" dirty="0" smtClean="0">
                <a:solidFill>
                  <a:srgbClr val="000000"/>
                </a:solidFill>
              </a:rPr>
              <a:t>.</a:t>
            </a:r>
            <a:r>
              <a:rPr lang="en-US" dirty="0">
                <a:solidFill>
                  <a:srgbClr val="000000"/>
                </a:solidFill>
              </a:rPr>
              <a:t/>
            </a:r>
            <a:br>
              <a:rPr lang="en-US" dirty="0">
                <a:solidFill>
                  <a:srgbClr val="000000"/>
                </a:solidFill>
              </a:rPr>
            </a:br>
            <a:endParaRPr lang="en-US" dirty="0">
              <a:solidFill>
                <a:srgbClr val="000000"/>
              </a:solidFill>
            </a:endParaRPr>
          </a:p>
          <a:p>
            <a:pPr marL="457200" lvl="0" indent="-457200">
              <a:buFont typeface="+mj-lt"/>
              <a:buAutoNum type="arabicPeriod"/>
            </a:pPr>
            <a:r>
              <a:rPr lang="en-US" dirty="0">
                <a:solidFill>
                  <a:srgbClr val="000000"/>
                </a:solidFill>
              </a:rPr>
              <a:t>District teams will </a:t>
            </a:r>
            <a:r>
              <a:rPr lang="en-US" dirty="0" smtClean="0">
                <a:solidFill>
                  <a:srgbClr val="000000"/>
                </a:solidFill>
              </a:rPr>
              <a:t>examine the state’s standards for professional learning and discuss best practices for professional development.</a:t>
            </a:r>
          </a:p>
          <a:p>
            <a:pPr marL="457200" lvl="0" indent="-457200">
              <a:buFont typeface="+mj-lt"/>
              <a:buAutoNum type="arabicPeriod"/>
            </a:pPr>
            <a:endParaRPr lang="en-US" dirty="0">
              <a:solidFill>
                <a:srgbClr val="000000"/>
              </a:solidFill>
            </a:endParaRPr>
          </a:p>
          <a:p>
            <a:pPr marL="457200" lvl="0" indent="-457200">
              <a:buFont typeface="+mj-lt"/>
              <a:buAutoNum type="arabicPeriod"/>
            </a:pPr>
            <a:r>
              <a:rPr lang="en-US" dirty="0" smtClean="0">
                <a:solidFill>
                  <a:srgbClr val="000000"/>
                </a:solidFill>
              </a:rPr>
              <a:t>District teams will begin planning for training in their district both this summer and throughout the 2017-18 school year.</a:t>
            </a:r>
            <a:endParaRPr lang="en-US" dirty="0">
              <a:solidFill>
                <a:srgbClr val="000000"/>
              </a:solidFill>
            </a:endParaRPr>
          </a:p>
          <a:p>
            <a:pPr marL="0" indent="0">
              <a:buNone/>
            </a:pPr>
            <a:endParaRPr lang="en-US" dirty="0" smtClean="0"/>
          </a:p>
        </p:txBody>
      </p:sp>
      <p:sp>
        <p:nvSpPr>
          <p:cNvPr id="2" name="Title 1"/>
          <p:cNvSpPr>
            <a:spLocks noGrp="1"/>
          </p:cNvSpPr>
          <p:nvPr>
            <p:ph type="title"/>
          </p:nvPr>
        </p:nvSpPr>
        <p:spPr/>
        <p:txBody>
          <a:bodyPr/>
          <a:lstStyle/>
          <a:p>
            <a:r>
              <a:rPr lang="en-US" dirty="0" smtClean="0"/>
              <a:t>Today’s Objectives </a:t>
            </a:r>
            <a:endParaRPr lang="en-US" sz="2800" dirty="0"/>
          </a:p>
        </p:txBody>
      </p:sp>
    </p:spTree>
    <p:extLst>
      <p:ext uri="{BB962C8B-B14F-4D97-AF65-F5344CB8AC3E}">
        <p14:creationId xmlns:p14="http://schemas.microsoft.com/office/powerpoint/2010/main" val="23217915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0200" y="1727200"/>
            <a:ext cx="3390900" cy="3403600"/>
          </a:xfrm>
          <a:prstGeom prst="rect">
            <a:avLst/>
          </a:prstGeom>
        </p:spPr>
      </p:pic>
    </p:spTree>
    <p:extLst>
      <p:ext uri="{BB962C8B-B14F-4D97-AF65-F5344CB8AC3E}">
        <p14:creationId xmlns:p14="http://schemas.microsoft.com/office/powerpoint/2010/main" val="15414971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
            </a:r>
            <a:br>
              <a:rPr lang="en-US" sz="4000" dirty="0" smtClean="0"/>
            </a:br>
            <a:r>
              <a:rPr lang="en-US" sz="4000" dirty="0" smtClean="0"/>
              <a:t>Professional Learning</a:t>
            </a:r>
            <a:br>
              <a:rPr lang="en-US" sz="4000" dirty="0" smtClean="0"/>
            </a:br>
            <a:endParaRPr lang="en-US" sz="3600" dirty="0"/>
          </a:p>
        </p:txBody>
      </p:sp>
    </p:spTree>
    <p:extLst>
      <p:ext uri="{BB962C8B-B14F-4D97-AF65-F5344CB8AC3E}">
        <p14:creationId xmlns:p14="http://schemas.microsoft.com/office/powerpoint/2010/main" val="18640237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buNone/>
            </a:pPr>
            <a:endParaRPr lang="en-US" sz="3200" b="1" dirty="0" smtClean="0"/>
          </a:p>
          <a:p>
            <a:pPr marL="0" indent="0" algn="ctr">
              <a:buNone/>
            </a:pPr>
            <a:r>
              <a:rPr lang="en-US" sz="3200" dirty="0" smtClean="0"/>
              <a:t>“Show me anyplace, anytime where student achievement has improved in the absence of professional development.  </a:t>
            </a:r>
          </a:p>
          <a:p>
            <a:pPr marL="0" indent="0" algn="ctr">
              <a:buNone/>
            </a:pPr>
            <a:r>
              <a:rPr lang="en-US" sz="3200" dirty="0" smtClean="0"/>
              <a:t>You cannot. There is none.”</a:t>
            </a:r>
          </a:p>
          <a:p>
            <a:pPr marL="0" indent="0" algn="r">
              <a:buNone/>
            </a:pPr>
            <a:endParaRPr lang="en-US" sz="2400" dirty="0" smtClean="0"/>
          </a:p>
          <a:p>
            <a:pPr marL="0" indent="0" algn="r">
              <a:buNone/>
            </a:pPr>
            <a:r>
              <a:rPr lang="en-US" sz="2400" dirty="0" smtClean="0"/>
              <a:t>-Dr. Thomas </a:t>
            </a:r>
            <a:r>
              <a:rPr lang="en-US" sz="2400" dirty="0" err="1" smtClean="0"/>
              <a:t>Guskey</a:t>
            </a:r>
            <a:endParaRPr lang="en-US" sz="2400" dirty="0" smtClean="0"/>
          </a:p>
          <a:p>
            <a:pPr marL="0" indent="0" algn="r">
              <a:buNone/>
            </a:pPr>
            <a:r>
              <a:rPr lang="en-US" sz="2400" dirty="0" smtClean="0"/>
              <a:t>November 2004</a:t>
            </a:r>
            <a:endParaRPr lang="en-US" sz="2000" dirty="0"/>
          </a:p>
        </p:txBody>
      </p:sp>
      <p:sp>
        <p:nvSpPr>
          <p:cNvPr id="3" name="TextBox 2"/>
          <p:cNvSpPr txBox="1"/>
          <p:nvPr/>
        </p:nvSpPr>
        <p:spPr>
          <a:xfrm>
            <a:off x="76200" y="381000"/>
            <a:ext cx="7696200" cy="584775"/>
          </a:xfrm>
          <a:prstGeom prst="rect">
            <a:avLst/>
          </a:prstGeom>
          <a:noFill/>
        </p:spPr>
        <p:txBody>
          <a:bodyPr wrap="square" rtlCol="0">
            <a:spAutoFit/>
          </a:bodyPr>
          <a:lstStyle/>
          <a:p>
            <a:r>
              <a:rPr lang="en-US" sz="3200" b="1" dirty="0" smtClean="0">
                <a:solidFill>
                  <a:schemeClr val="bg1"/>
                </a:solidFill>
                <a:latin typeface="+mj-lt"/>
              </a:rPr>
              <a:t>Think About It…</a:t>
            </a:r>
            <a:endParaRPr lang="en-US" sz="3200" b="1" dirty="0">
              <a:solidFill>
                <a:schemeClr val="bg1"/>
              </a:solidFill>
              <a:latin typeface="+mj-lt"/>
            </a:endParaRPr>
          </a:p>
        </p:txBody>
      </p:sp>
    </p:spTree>
    <p:extLst>
      <p:ext uri="{BB962C8B-B14F-4D97-AF65-F5344CB8AC3E}">
        <p14:creationId xmlns:p14="http://schemas.microsoft.com/office/powerpoint/2010/main" val="40932536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endParaRPr lang="en-US" sz="2800" dirty="0" smtClean="0"/>
          </a:p>
          <a:p>
            <a:r>
              <a:rPr lang="en-US" sz="2800" dirty="0" smtClean="0"/>
              <a:t>Professional development … waste of time or best investment ever? </a:t>
            </a:r>
          </a:p>
          <a:p>
            <a:r>
              <a:rPr lang="en-US" sz="2800" dirty="0" smtClean="0"/>
              <a:t>How can we know it will make a difference? </a:t>
            </a:r>
          </a:p>
          <a:p>
            <a:r>
              <a:rPr lang="en-US" sz="2800" dirty="0" smtClean="0"/>
              <a:t>Let’s look at some data</a:t>
            </a:r>
            <a:r>
              <a:rPr lang="en-US" sz="2800" dirty="0"/>
              <a:t>!</a:t>
            </a:r>
            <a:endParaRPr lang="en-US" sz="2800" dirty="0" smtClean="0"/>
          </a:p>
        </p:txBody>
      </p:sp>
      <p:sp>
        <p:nvSpPr>
          <p:cNvPr id="3" name="Title 2"/>
          <p:cNvSpPr>
            <a:spLocks noGrp="1"/>
          </p:cNvSpPr>
          <p:nvPr>
            <p:ph type="title"/>
          </p:nvPr>
        </p:nvSpPr>
        <p:spPr>
          <a:xfrm>
            <a:off x="76200" y="228600"/>
            <a:ext cx="8305800" cy="914400"/>
          </a:xfrm>
        </p:spPr>
        <p:txBody>
          <a:bodyPr>
            <a:noAutofit/>
          </a:bodyPr>
          <a:lstStyle/>
          <a:p>
            <a:r>
              <a:rPr lang="en-US" sz="3200" dirty="0" smtClean="0"/>
              <a:t>Effective Professional Development: </a:t>
            </a:r>
            <a:br>
              <a:rPr lang="en-US" sz="3200" dirty="0" smtClean="0"/>
            </a:br>
            <a:r>
              <a:rPr lang="en-US" sz="3200" dirty="0" smtClean="0"/>
              <a:t>How can we know?</a:t>
            </a:r>
            <a:endParaRPr lang="en-US" sz="3200" dirty="0"/>
          </a:p>
        </p:txBody>
      </p:sp>
    </p:spTree>
    <p:extLst>
      <p:ext uri="{BB962C8B-B14F-4D97-AF65-F5344CB8AC3E}">
        <p14:creationId xmlns:p14="http://schemas.microsoft.com/office/powerpoint/2010/main" val="17462954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sz="2400" dirty="0" smtClean="0"/>
              <a:t>PD module of District Survey </a:t>
            </a:r>
          </a:p>
          <a:p>
            <a:pPr lvl="1"/>
            <a:r>
              <a:rPr lang="en-US" sz="2000" dirty="0" smtClean="0"/>
              <a:t>December 2016</a:t>
            </a:r>
          </a:p>
          <a:p>
            <a:pPr lvl="1"/>
            <a:r>
              <a:rPr lang="en-US" sz="2000" dirty="0" smtClean="0"/>
              <a:t>134 of 146 districts responded</a:t>
            </a:r>
          </a:p>
          <a:p>
            <a:pPr marL="342900" lvl="1" indent="0">
              <a:buNone/>
            </a:pPr>
            <a:endParaRPr lang="en-US" sz="2000" dirty="0" smtClean="0"/>
          </a:p>
          <a:p>
            <a:r>
              <a:rPr lang="en-US" sz="2400" dirty="0" smtClean="0"/>
              <a:t>Teacher Survey </a:t>
            </a:r>
            <a:endParaRPr lang="en-US" sz="2400" dirty="0"/>
          </a:p>
          <a:p>
            <a:pPr lvl="1"/>
            <a:r>
              <a:rPr lang="en-US" sz="2000" dirty="0" smtClean="0"/>
              <a:t>Spring 2016</a:t>
            </a:r>
            <a:endParaRPr lang="en-US" sz="2000" dirty="0"/>
          </a:p>
          <a:p>
            <a:pPr lvl="1"/>
            <a:r>
              <a:rPr lang="en-US" sz="2000" dirty="0" smtClean="0"/>
              <a:t>5,500 responses (A randomly selected sample of educators received this module.)</a:t>
            </a:r>
          </a:p>
          <a:p>
            <a:pPr lvl="1"/>
            <a:r>
              <a:rPr lang="en-US" sz="2000" dirty="0" smtClean="0"/>
              <a:t>15 questions related to professional development</a:t>
            </a:r>
          </a:p>
          <a:p>
            <a:pPr lvl="1"/>
            <a:endParaRPr lang="en-US" sz="2000" dirty="0"/>
          </a:p>
          <a:p>
            <a:r>
              <a:rPr lang="en-US" sz="2400" dirty="0" smtClean="0"/>
              <a:t>When these results are compared, there is a significant disconnect. </a:t>
            </a:r>
            <a:endParaRPr lang="en-US" sz="2000" dirty="0"/>
          </a:p>
        </p:txBody>
      </p:sp>
      <p:sp>
        <p:nvSpPr>
          <p:cNvPr id="3" name="Title 2"/>
          <p:cNvSpPr>
            <a:spLocks noGrp="1"/>
          </p:cNvSpPr>
          <p:nvPr>
            <p:ph type="title"/>
          </p:nvPr>
        </p:nvSpPr>
        <p:spPr>
          <a:xfrm>
            <a:off x="115389" y="228600"/>
            <a:ext cx="8305800" cy="914400"/>
          </a:xfrm>
        </p:spPr>
        <p:txBody>
          <a:bodyPr/>
          <a:lstStyle/>
          <a:p>
            <a:r>
              <a:rPr lang="en-US" dirty="0" smtClean="0"/>
              <a:t> </a:t>
            </a:r>
            <a:r>
              <a:rPr lang="en-US" sz="3200" dirty="0" smtClean="0"/>
              <a:t>What </a:t>
            </a:r>
            <a:r>
              <a:rPr lang="en-US" dirty="0"/>
              <a:t>d</a:t>
            </a:r>
            <a:r>
              <a:rPr lang="en-US" sz="3200" dirty="0" smtClean="0"/>
              <a:t>oes the data </a:t>
            </a:r>
            <a:r>
              <a:rPr lang="en-US" dirty="0"/>
              <a:t>s</a:t>
            </a:r>
            <a:r>
              <a:rPr lang="en-US" sz="3200" dirty="0" smtClean="0"/>
              <a:t>ay?</a:t>
            </a:r>
            <a:endParaRPr lang="en-US" sz="3200" dirty="0"/>
          </a:p>
        </p:txBody>
      </p:sp>
    </p:spTree>
    <p:extLst>
      <p:ext uri="{BB962C8B-B14F-4D97-AF65-F5344CB8AC3E}">
        <p14:creationId xmlns:p14="http://schemas.microsoft.com/office/powerpoint/2010/main" val="20229087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652283385"/>
              </p:ext>
            </p:extLst>
          </p:nvPr>
        </p:nvGraphicFramePr>
        <p:xfrm>
          <a:off x="0" y="1143000"/>
          <a:ext cx="91440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noAutofit/>
          </a:bodyPr>
          <a:lstStyle/>
          <a:p>
            <a:r>
              <a:rPr lang="en-US" sz="2800" dirty="0" smtClean="0"/>
              <a:t>Alignment between district priorities and teacher priorities was generally poor.</a:t>
            </a:r>
            <a:endParaRPr lang="en-US" sz="2800" dirty="0"/>
          </a:p>
        </p:txBody>
      </p:sp>
    </p:spTree>
    <p:extLst>
      <p:ext uri="{BB962C8B-B14F-4D97-AF65-F5344CB8AC3E}">
        <p14:creationId xmlns:p14="http://schemas.microsoft.com/office/powerpoint/2010/main" val="5388315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200" dirty="0" smtClean="0"/>
              <a:t>Teachers are less aware of opportunities available to them.</a:t>
            </a:r>
            <a:endParaRPr lang="en-US" sz="3200"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2249473972"/>
              </p:ext>
            </p:extLst>
          </p:nvPr>
        </p:nvGraphicFramePr>
        <p:xfrm>
          <a:off x="304800" y="1295400"/>
          <a:ext cx="83820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23937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lvl="1">
              <a:buFont typeface="Wingdings" panose="05000000000000000000" pitchFamily="2" charset="2"/>
              <a:buChar char="§"/>
            </a:pPr>
            <a:r>
              <a:rPr lang="en-US" sz="2400" dirty="0" smtClean="0"/>
              <a:t>Plan with a standards mindset</a:t>
            </a:r>
          </a:p>
          <a:p>
            <a:pPr lvl="1">
              <a:buFont typeface="Wingdings" panose="05000000000000000000" pitchFamily="2" charset="2"/>
              <a:buChar char="§"/>
            </a:pPr>
            <a:endParaRPr lang="en-US" sz="2400" dirty="0" smtClean="0"/>
          </a:p>
          <a:p>
            <a:pPr lvl="1">
              <a:buFont typeface="Wingdings" panose="05000000000000000000" pitchFamily="2" charset="2"/>
              <a:buChar char="§"/>
            </a:pPr>
            <a:r>
              <a:rPr lang="en-US" sz="2400" dirty="0" smtClean="0"/>
              <a:t>Implement </a:t>
            </a:r>
          </a:p>
          <a:p>
            <a:pPr lvl="1">
              <a:buFont typeface="Wingdings" panose="05000000000000000000" pitchFamily="2" charset="2"/>
              <a:buChar char="§"/>
            </a:pPr>
            <a:endParaRPr lang="en-US" sz="2400" dirty="0" smtClean="0"/>
          </a:p>
          <a:p>
            <a:pPr lvl="1">
              <a:buFont typeface="Wingdings" panose="05000000000000000000" pitchFamily="2" charset="2"/>
              <a:buChar char="§"/>
            </a:pPr>
            <a:r>
              <a:rPr lang="en-US" sz="2400" dirty="0" smtClean="0"/>
              <a:t>Measure</a:t>
            </a:r>
          </a:p>
          <a:p>
            <a:pPr lvl="1">
              <a:buFont typeface="Wingdings" panose="05000000000000000000" pitchFamily="2" charset="2"/>
              <a:buChar char="§"/>
            </a:pPr>
            <a:endParaRPr lang="en-US" sz="2400" dirty="0"/>
          </a:p>
          <a:p>
            <a:pPr lvl="1">
              <a:buFont typeface="Wingdings" panose="05000000000000000000" pitchFamily="2" charset="2"/>
              <a:buChar char="§"/>
            </a:pPr>
            <a:r>
              <a:rPr lang="en-US" sz="2400" dirty="0" smtClean="0"/>
              <a:t>Follow up</a:t>
            </a:r>
          </a:p>
          <a:p>
            <a:pPr marL="342900" lvl="1" indent="0">
              <a:buNone/>
            </a:pPr>
            <a:endParaRPr lang="en-US" sz="2400" b="1" dirty="0" smtClean="0"/>
          </a:p>
          <a:p>
            <a:pPr marL="342900" lvl="1" indent="0">
              <a:buNone/>
            </a:pPr>
            <a:endParaRPr lang="en-US" sz="2400" b="1" dirty="0" smtClean="0"/>
          </a:p>
        </p:txBody>
      </p:sp>
      <p:sp>
        <p:nvSpPr>
          <p:cNvPr id="8" name="Title 2"/>
          <p:cNvSpPr>
            <a:spLocks noGrp="1"/>
          </p:cNvSpPr>
          <p:nvPr>
            <p:ph type="title"/>
          </p:nvPr>
        </p:nvSpPr>
        <p:spPr>
          <a:xfrm>
            <a:off x="76200" y="228600"/>
            <a:ext cx="8305800" cy="914400"/>
          </a:xfrm>
        </p:spPr>
        <p:txBody>
          <a:bodyPr>
            <a:noAutofit/>
          </a:bodyPr>
          <a:lstStyle/>
          <a:p>
            <a:r>
              <a:rPr lang="en-US" sz="3200" dirty="0" smtClean="0"/>
              <a:t>Effective Professional Development: </a:t>
            </a:r>
            <a:br>
              <a:rPr lang="en-US" sz="3200" dirty="0" smtClean="0"/>
            </a:br>
            <a:r>
              <a:rPr lang="en-US" sz="3200" dirty="0" smtClean="0"/>
              <a:t>How can we know?</a:t>
            </a:r>
            <a:endParaRPr lang="en-US" sz="3200" dirty="0"/>
          </a:p>
        </p:txBody>
      </p:sp>
    </p:spTree>
    <p:extLst>
      <p:ext uri="{BB962C8B-B14F-4D97-AF65-F5344CB8AC3E}">
        <p14:creationId xmlns:p14="http://schemas.microsoft.com/office/powerpoint/2010/main" val="18858301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buFont typeface="Wingdings" panose="05000000000000000000" pitchFamily="2" charset="2"/>
              <a:buChar char="§"/>
            </a:pPr>
            <a:r>
              <a:rPr lang="en-US" sz="2400" dirty="0" smtClean="0"/>
              <a:t>Learning Forward </a:t>
            </a:r>
            <a:r>
              <a:rPr lang="en-US" sz="2400" dirty="0"/>
              <a:t>S</a:t>
            </a:r>
            <a:r>
              <a:rPr lang="en-US" sz="2400" dirty="0" smtClean="0"/>
              <a:t>tandards</a:t>
            </a:r>
          </a:p>
          <a:p>
            <a:pPr lvl="1">
              <a:buFont typeface="Wingdings" panose="05000000000000000000" pitchFamily="2" charset="2"/>
              <a:buChar char="§"/>
            </a:pPr>
            <a:r>
              <a:rPr lang="en-US" sz="2400" dirty="0" smtClean="0"/>
              <a:t>Tennessee Standards - SBOE Policy 5.2</a:t>
            </a:r>
          </a:p>
          <a:p>
            <a:pPr lvl="1">
              <a:buFont typeface="Wingdings" panose="05000000000000000000" pitchFamily="2" charset="2"/>
              <a:buChar char="§"/>
            </a:pPr>
            <a:r>
              <a:rPr lang="en-US" sz="2400" dirty="0" smtClean="0"/>
              <a:t>Planning that Makes the Difference</a:t>
            </a:r>
          </a:p>
          <a:p>
            <a:pPr lvl="2"/>
            <a:r>
              <a:rPr lang="en-US" sz="2000" dirty="0"/>
              <a:t>Learning communities</a:t>
            </a:r>
          </a:p>
          <a:p>
            <a:pPr lvl="2"/>
            <a:r>
              <a:rPr lang="en-US" sz="2000" dirty="0"/>
              <a:t>Resources</a:t>
            </a:r>
          </a:p>
          <a:p>
            <a:pPr lvl="2"/>
            <a:r>
              <a:rPr lang="en-US" sz="2000" dirty="0"/>
              <a:t>Leadership</a:t>
            </a:r>
          </a:p>
          <a:p>
            <a:pPr lvl="2"/>
            <a:r>
              <a:rPr lang="en-US" sz="2000" dirty="0"/>
              <a:t>Data</a:t>
            </a:r>
          </a:p>
          <a:p>
            <a:pPr lvl="2"/>
            <a:r>
              <a:rPr lang="en-US" sz="2000" dirty="0"/>
              <a:t>Learning Designs</a:t>
            </a:r>
          </a:p>
          <a:p>
            <a:pPr lvl="2"/>
            <a:r>
              <a:rPr lang="en-US" sz="2000" dirty="0"/>
              <a:t>Implementation</a:t>
            </a:r>
          </a:p>
          <a:p>
            <a:pPr lvl="2"/>
            <a:r>
              <a:rPr lang="en-US" sz="2000" dirty="0"/>
              <a:t>Outcomes</a:t>
            </a:r>
            <a:endParaRPr lang="en-US" sz="2000" dirty="0" smtClean="0"/>
          </a:p>
          <a:p>
            <a:pPr lvl="2"/>
            <a:endParaRPr lang="en-US" sz="1800" b="1" dirty="0" smtClean="0"/>
          </a:p>
        </p:txBody>
      </p:sp>
      <p:sp>
        <p:nvSpPr>
          <p:cNvPr id="3" name="Title 2"/>
          <p:cNvSpPr>
            <a:spLocks noGrp="1"/>
          </p:cNvSpPr>
          <p:nvPr>
            <p:ph type="title"/>
          </p:nvPr>
        </p:nvSpPr>
        <p:spPr>
          <a:xfrm>
            <a:off x="152400" y="244612"/>
            <a:ext cx="8305800" cy="914400"/>
          </a:xfrm>
        </p:spPr>
        <p:txBody>
          <a:bodyPr>
            <a:normAutofit/>
          </a:bodyPr>
          <a:lstStyle/>
          <a:p>
            <a:r>
              <a:rPr lang="en-US" sz="3200" dirty="0" smtClean="0"/>
              <a:t>Standards for Professional Learning</a:t>
            </a:r>
            <a:endParaRPr lang="en-US" sz="32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3200400"/>
            <a:ext cx="5471627" cy="1898089"/>
          </a:xfrm>
          <a:prstGeom prst="rect">
            <a:avLst/>
          </a:prstGeom>
        </p:spPr>
      </p:pic>
    </p:spTree>
    <p:extLst>
      <p:ext uri="{BB962C8B-B14F-4D97-AF65-F5344CB8AC3E}">
        <p14:creationId xmlns:p14="http://schemas.microsoft.com/office/powerpoint/2010/main" val="16616229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smtClean="0"/>
          </a:p>
          <a:p>
            <a:endParaRPr lang="en-US" dirty="0"/>
          </a:p>
          <a:p>
            <a:endParaRPr lang="en-US" dirty="0"/>
          </a:p>
        </p:txBody>
      </p:sp>
      <p:sp>
        <p:nvSpPr>
          <p:cNvPr id="3" name="Title 2"/>
          <p:cNvSpPr>
            <a:spLocks noGrp="1"/>
          </p:cNvSpPr>
          <p:nvPr>
            <p:ph type="title"/>
          </p:nvPr>
        </p:nvSpPr>
        <p:spPr/>
        <p:txBody>
          <a:bodyPr>
            <a:normAutofit/>
          </a:bodyPr>
          <a:lstStyle/>
          <a:p>
            <a:r>
              <a:rPr lang="en-US" sz="3200" dirty="0" smtClean="0"/>
              <a:t>Support</a:t>
            </a:r>
            <a:endParaRPr lang="en-US" sz="32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21" y="1521455"/>
            <a:ext cx="5449717" cy="4073852"/>
          </a:xfrm>
          <a:prstGeom prst="rect">
            <a:avLst/>
          </a:prstGeom>
          <a:noFill/>
        </p:spPr>
      </p:pic>
      <p:sp>
        <p:nvSpPr>
          <p:cNvPr id="6" name="TextBox 5"/>
          <p:cNvSpPr txBox="1"/>
          <p:nvPr/>
        </p:nvSpPr>
        <p:spPr>
          <a:xfrm>
            <a:off x="5611913" y="1345106"/>
            <a:ext cx="3284113" cy="5101397"/>
          </a:xfrm>
          <a:prstGeom prst="rect">
            <a:avLst/>
          </a:prstGeom>
          <a:noFill/>
        </p:spPr>
        <p:txBody>
          <a:bodyPr wrap="square" rtlCol="0">
            <a:spAutoFit/>
          </a:bodyPr>
          <a:lstStyle/>
          <a:p>
            <a:pPr marL="342900" indent="-342900">
              <a:buClr>
                <a:srgbClr val="FF0000"/>
              </a:buClr>
              <a:buFont typeface="Wingdings" panose="05000000000000000000" pitchFamily="2" charset="2"/>
              <a:buChar char="§"/>
            </a:pPr>
            <a:r>
              <a:rPr lang="en-US" sz="2400" dirty="0" smtClean="0">
                <a:solidFill>
                  <a:srgbClr val="000000"/>
                </a:solidFill>
              </a:rPr>
              <a:t>Established the Professional </a:t>
            </a:r>
            <a:r>
              <a:rPr lang="en-US" sz="2400" dirty="0">
                <a:solidFill>
                  <a:srgbClr val="000000"/>
                </a:solidFill>
              </a:rPr>
              <a:t>Development Council</a:t>
            </a:r>
          </a:p>
          <a:p>
            <a:pPr marL="342900" indent="-342900">
              <a:buClr>
                <a:srgbClr val="FF0000"/>
              </a:buClr>
              <a:buFont typeface="Wingdings" panose="05000000000000000000" pitchFamily="2" charset="2"/>
              <a:buChar char="§"/>
            </a:pPr>
            <a:endParaRPr lang="en-US" sz="2400" dirty="0">
              <a:solidFill>
                <a:srgbClr val="000000"/>
              </a:solidFill>
            </a:endParaRPr>
          </a:p>
          <a:p>
            <a:pPr marL="342900" indent="-342900">
              <a:buClr>
                <a:srgbClr val="FF0000"/>
              </a:buClr>
              <a:buFont typeface="Wingdings" panose="05000000000000000000" pitchFamily="2" charset="2"/>
              <a:buChar char="§"/>
            </a:pPr>
            <a:r>
              <a:rPr lang="en-US" sz="2400" dirty="0" smtClean="0">
                <a:solidFill>
                  <a:srgbClr val="000000"/>
                </a:solidFill>
              </a:rPr>
              <a:t>Building a rubric to evaluate professional learning</a:t>
            </a:r>
          </a:p>
          <a:p>
            <a:pPr marL="342900" indent="-342900">
              <a:buClr>
                <a:srgbClr val="FF0000"/>
              </a:buClr>
              <a:buFont typeface="Wingdings" panose="05000000000000000000" pitchFamily="2" charset="2"/>
              <a:buChar char="§"/>
            </a:pPr>
            <a:endParaRPr lang="en-US" sz="2400" dirty="0">
              <a:solidFill>
                <a:srgbClr val="000000"/>
              </a:solidFill>
            </a:endParaRPr>
          </a:p>
          <a:p>
            <a:pPr marL="342900" indent="-342900">
              <a:buClr>
                <a:srgbClr val="FF0000"/>
              </a:buClr>
              <a:buFont typeface="Wingdings" panose="05000000000000000000" pitchFamily="2" charset="2"/>
              <a:buChar char="§"/>
            </a:pPr>
            <a:r>
              <a:rPr lang="en-US" sz="2400" dirty="0" smtClean="0">
                <a:solidFill>
                  <a:srgbClr val="000000"/>
                </a:solidFill>
              </a:rPr>
              <a:t>Focus on essential questions</a:t>
            </a:r>
            <a:endParaRPr lang="en-US" sz="2400" dirty="0">
              <a:solidFill>
                <a:srgbClr val="000000"/>
              </a:solidFill>
            </a:endParaRPr>
          </a:p>
          <a:p>
            <a:pPr marL="257175" indent="-257175">
              <a:buFont typeface="Arial" panose="020B0604020202020204" pitchFamily="34" charset="0"/>
              <a:buChar char="•"/>
            </a:pPr>
            <a:endParaRPr lang="en-US" sz="2400" b="1" dirty="0">
              <a:solidFill>
                <a:srgbClr val="000000"/>
              </a:solidFill>
              <a:latin typeface="PermianSlabSerifTypeface"/>
            </a:endParaRPr>
          </a:p>
          <a:p>
            <a:endParaRPr lang="en-US" sz="1350" dirty="0">
              <a:solidFill>
                <a:srgbClr val="1B365D"/>
              </a:solidFill>
            </a:endParaRPr>
          </a:p>
        </p:txBody>
      </p:sp>
    </p:spTree>
    <p:extLst>
      <p:ext uri="{BB962C8B-B14F-4D97-AF65-F5344CB8AC3E}">
        <p14:creationId xmlns:p14="http://schemas.microsoft.com/office/powerpoint/2010/main" val="2962955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Leadership Course - Preview Module</a:t>
            </a:r>
            <a:endParaRPr lang="en-US" dirty="0"/>
          </a:p>
        </p:txBody>
      </p:sp>
    </p:spTree>
    <p:extLst>
      <p:ext uri="{BB962C8B-B14F-4D97-AF65-F5344CB8AC3E}">
        <p14:creationId xmlns:p14="http://schemas.microsoft.com/office/powerpoint/2010/main" val="27013597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stretch>
            <a:fillRect/>
          </a:stretch>
        </p:blipFill>
        <p:spPr>
          <a:xfrm>
            <a:off x="152400" y="2133600"/>
            <a:ext cx="5105400" cy="2743200"/>
          </a:xfrm>
          <a:prstGeom prst="rect">
            <a:avLst/>
          </a:prstGeom>
        </p:spPr>
      </p:pic>
      <p:sp>
        <p:nvSpPr>
          <p:cNvPr id="3" name="Title 2"/>
          <p:cNvSpPr>
            <a:spLocks noGrp="1"/>
          </p:cNvSpPr>
          <p:nvPr>
            <p:ph type="title"/>
          </p:nvPr>
        </p:nvSpPr>
        <p:spPr>
          <a:xfrm>
            <a:off x="152400" y="206384"/>
            <a:ext cx="8305800" cy="914400"/>
          </a:xfrm>
        </p:spPr>
        <p:txBody>
          <a:bodyPr>
            <a:normAutofit/>
          </a:bodyPr>
          <a:lstStyle/>
          <a:p>
            <a:r>
              <a:rPr lang="en-US" sz="3200" dirty="0" smtClean="0"/>
              <a:t>Plan, Implement, Measure</a:t>
            </a:r>
            <a:endParaRPr lang="en-US" sz="3200" dirty="0"/>
          </a:p>
        </p:txBody>
      </p:sp>
      <p:sp>
        <p:nvSpPr>
          <p:cNvPr id="6" name="TextBox 5"/>
          <p:cNvSpPr txBox="1"/>
          <p:nvPr/>
        </p:nvSpPr>
        <p:spPr>
          <a:xfrm>
            <a:off x="5410200" y="1371600"/>
            <a:ext cx="3505200" cy="4616648"/>
          </a:xfrm>
          <a:prstGeom prst="rect">
            <a:avLst/>
          </a:prstGeom>
          <a:noFill/>
        </p:spPr>
        <p:txBody>
          <a:bodyPr wrap="square" rtlCol="0">
            <a:spAutoFit/>
          </a:bodyPr>
          <a:lstStyle/>
          <a:p>
            <a:r>
              <a:rPr lang="en-US" sz="2400" dirty="0" smtClean="0">
                <a:solidFill>
                  <a:srgbClr val="000000"/>
                </a:solidFill>
              </a:rPr>
              <a:t>In your table group: </a:t>
            </a:r>
            <a:endParaRPr lang="en-US" dirty="0" smtClean="0">
              <a:solidFill>
                <a:srgbClr val="000000"/>
              </a:solidFill>
            </a:endParaRPr>
          </a:p>
          <a:p>
            <a:pPr marL="285750" indent="-285750">
              <a:buClr>
                <a:srgbClr val="FF0000"/>
              </a:buClr>
              <a:buFont typeface="Wingdings" panose="05000000000000000000" pitchFamily="2" charset="2"/>
              <a:buChar char="§"/>
            </a:pPr>
            <a:r>
              <a:rPr lang="en-US" dirty="0">
                <a:solidFill>
                  <a:srgbClr val="000000"/>
                </a:solidFill>
              </a:rPr>
              <a:t>I</a:t>
            </a:r>
            <a:r>
              <a:rPr lang="en-US" dirty="0" smtClean="0">
                <a:solidFill>
                  <a:srgbClr val="000000"/>
                </a:solidFill>
              </a:rPr>
              <a:t>dentify a recent learning event in your district (1 minute)</a:t>
            </a:r>
          </a:p>
          <a:p>
            <a:pPr>
              <a:buClr>
                <a:srgbClr val="FF0000"/>
              </a:buClr>
            </a:pPr>
            <a:endParaRPr lang="en-US" dirty="0" smtClean="0">
              <a:solidFill>
                <a:srgbClr val="000000"/>
              </a:solidFill>
            </a:endParaRPr>
          </a:p>
          <a:p>
            <a:pPr marL="285750" indent="-285750">
              <a:buClr>
                <a:srgbClr val="FF0000"/>
              </a:buClr>
              <a:buFont typeface="Wingdings" panose="05000000000000000000" pitchFamily="2" charset="2"/>
              <a:buChar char="§"/>
            </a:pPr>
            <a:r>
              <a:rPr lang="en-US" dirty="0" smtClean="0">
                <a:solidFill>
                  <a:srgbClr val="000000"/>
                </a:solidFill>
              </a:rPr>
              <a:t>Read the PIM questions (2 minutes)</a:t>
            </a:r>
          </a:p>
          <a:p>
            <a:pPr marL="285750" indent="-285750">
              <a:buClr>
                <a:srgbClr val="FF0000"/>
              </a:buClr>
              <a:buFont typeface="Wingdings" panose="05000000000000000000" pitchFamily="2" charset="2"/>
              <a:buChar char="§"/>
            </a:pPr>
            <a:endParaRPr lang="en-US" dirty="0" smtClean="0">
              <a:solidFill>
                <a:srgbClr val="000000"/>
              </a:solidFill>
            </a:endParaRPr>
          </a:p>
          <a:p>
            <a:pPr marL="285750" indent="-285750">
              <a:buClr>
                <a:srgbClr val="FF0000"/>
              </a:buClr>
              <a:buFont typeface="Wingdings" panose="05000000000000000000" pitchFamily="2" charset="2"/>
              <a:buChar char="§"/>
            </a:pPr>
            <a:r>
              <a:rPr lang="en-US" dirty="0" smtClean="0">
                <a:solidFill>
                  <a:srgbClr val="000000"/>
                </a:solidFill>
              </a:rPr>
              <a:t>Discuss (4 minutes):</a:t>
            </a:r>
          </a:p>
          <a:p>
            <a:pPr marL="742950" lvl="1" indent="-285750">
              <a:buClr>
                <a:srgbClr val="FF0000"/>
              </a:buClr>
              <a:buFont typeface="Arial" panose="020B0604020202020204" pitchFamily="34" charset="0"/>
              <a:buChar char="•"/>
            </a:pPr>
            <a:r>
              <a:rPr lang="en-US" dirty="0" smtClean="0">
                <a:solidFill>
                  <a:srgbClr val="000000"/>
                </a:solidFill>
              </a:rPr>
              <a:t>What was the strength of your event – did you plan for it?</a:t>
            </a:r>
          </a:p>
          <a:p>
            <a:pPr marL="742950" lvl="1" indent="-285750">
              <a:buClr>
                <a:srgbClr val="FF0000"/>
              </a:buClr>
              <a:buFont typeface="Arial" panose="020B0604020202020204" pitchFamily="34" charset="0"/>
              <a:buChar char="•"/>
            </a:pPr>
            <a:r>
              <a:rPr lang="en-US" dirty="0" smtClean="0">
                <a:solidFill>
                  <a:srgbClr val="000000"/>
                </a:solidFill>
              </a:rPr>
              <a:t>Anything you overlooked?</a:t>
            </a:r>
          </a:p>
          <a:p>
            <a:pPr marL="742950" lvl="1" indent="-285750">
              <a:buClr>
                <a:srgbClr val="FF0000"/>
              </a:buClr>
              <a:buFont typeface="Arial" panose="020B0604020202020204" pitchFamily="34" charset="0"/>
              <a:buChar char="•"/>
            </a:pPr>
            <a:r>
              <a:rPr lang="en-US" dirty="0" smtClean="0">
                <a:solidFill>
                  <a:srgbClr val="000000"/>
                </a:solidFill>
              </a:rPr>
              <a:t>What could have been better? </a:t>
            </a:r>
            <a:endParaRPr lang="en-US" dirty="0">
              <a:solidFill>
                <a:srgbClr val="000000"/>
              </a:solidFill>
            </a:endParaRPr>
          </a:p>
        </p:txBody>
      </p:sp>
    </p:spTree>
    <p:extLst>
      <p:ext uri="{BB962C8B-B14F-4D97-AF65-F5344CB8AC3E}">
        <p14:creationId xmlns:p14="http://schemas.microsoft.com/office/powerpoint/2010/main" val="4954436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District Planning</a:t>
            </a:r>
            <a:endParaRPr lang="en-US" sz="4000" dirty="0"/>
          </a:p>
        </p:txBody>
      </p:sp>
    </p:spTree>
    <p:extLst>
      <p:ext uri="{BB962C8B-B14F-4D97-AF65-F5344CB8AC3E}">
        <p14:creationId xmlns:p14="http://schemas.microsoft.com/office/powerpoint/2010/main" val="33274618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457200" indent="-457200">
              <a:buFont typeface="+mj-lt"/>
              <a:buAutoNum type="arabicPeriod"/>
            </a:pPr>
            <a:r>
              <a:rPr lang="en-US" dirty="0" smtClean="0"/>
              <a:t>Success of the revised academic standards is contingent upon </a:t>
            </a:r>
            <a:r>
              <a:rPr lang="en-US" b="1" dirty="0" smtClean="0"/>
              <a:t>effective implementation</a:t>
            </a:r>
            <a:r>
              <a:rPr lang="en-US" dirty="0" smtClean="0"/>
              <a:t>, which requires </a:t>
            </a:r>
            <a:r>
              <a:rPr lang="en-US" b="1" dirty="0" smtClean="0"/>
              <a:t>aligned professional learning</a:t>
            </a:r>
            <a:r>
              <a:rPr lang="en-US" dirty="0" smtClean="0"/>
              <a:t>.</a:t>
            </a:r>
          </a:p>
          <a:p>
            <a:pPr marL="457200" indent="-457200">
              <a:buFont typeface="+mj-lt"/>
              <a:buAutoNum type="arabicPeriod"/>
            </a:pPr>
            <a:endParaRPr lang="en-US" dirty="0" smtClean="0"/>
          </a:p>
          <a:p>
            <a:pPr marL="457200" indent="-457200">
              <a:buFont typeface="+mj-lt"/>
              <a:buAutoNum type="arabicPeriod"/>
            </a:pPr>
            <a:r>
              <a:rPr lang="en-US" dirty="0" smtClean="0"/>
              <a:t>Districts know best how to integrate educator training focused on the revised standards within their </a:t>
            </a:r>
            <a:r>
              <a:rPr lang="en-US" b="1" dirty="0" smtClean="0"/>
              <a:t>existing professional learning systems</a:t>
            </a:r>
            <a:r>
              <a:rPr lang="en-US" dirty="0" smtClean="0"/>
              <a:t>.</a:t>
            </a:r>
          </a:p>
          <a:p>
            <a:pPr marL="457200" indent="-457200">
              <a:buFont typeface="+mj-lt"/>
              <a:buAutoNum type="arabicPeriod"/>
            </a:pPr>
            <a:endParaRPr lang="en-US" dirty="0" smtClean="0"/>
          </a:p>
          <a:p>
            <a:pPr marL="457200" indent="-457200">
              <a:buFont typeface="+mj-lt"/>
              <a:buAutoNum type="arabicPeriod"/>
            </a:pPr>
            <a:r>
              <a:rPr lang="en-US" dirty="0" smtClean="0"/>
              <a:t>The department should create </a:t>
            </a:r>
            <a:r>
              <a:rPr lang="en-US" b="1" dirty="0" smtClean="0"/>
              <a:t>accessible materials</a:t>
            </a:r>
            <a:r>
              <a:rPr lang="en-US" dirty="0" smtClean="0"/>
              <a:t> for districts to use in </a:t>
            </a:r>
            <a:r>
              <a:rPr lang="en-US" b="1" dirty="0" smtClean="0"/>
              <a:t>flexible formats</a:t>
            </a:r>
            <a:r>
              <a:rPr lang="en-US" dirty="0" smtClean="0"/>
              <a:t> that best fit their needs and contexts.</a:t>
            </a:r>
            <a:endParaRPr lang="en-US" dirty="0"/>
          </a:p>
        </p:txBody>
      </p:sp>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Framework for Professional Learning</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7594215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effectLst>
                  <a:outerShdw blurRad="38100" dist="38100" dir="2700000" algn="tl">
                    <a:srgbClr val="000000">
                      <a:alpha val="43137"/>
                    </a:srgbClr>
                  </a:outerShdw>
                </a:effectLst>
              </a:rPr>
              <a:t>Timeline for Professional Learning</a:t>
            </a:r>
            <a:endParaRPr lang="en-US" dirty="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91421058"/>
              </p:ext>
            </p:extLst>
          </p:nvPr>
        </p:nvGraphicFramePr>
        <p:xfrm>
          <a:off x="304800" y="1295400"/>
          <a:ext cx="83820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611747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effectLst>
                  <a:outerShdw blurRad="38100" dist="38100" dir="2700000" algn="tl">
                    <a:srgbClr val="000000">
                      <a:alpha val="43137"/>
                    </a:srgbClr>
                  </a:outerShdw>
                </a:effectLst>
              </a:rPr>
              <a:t>Timeline for Professional Learning</a:t>
            </a:r>
            <a:endParaRPr lang="en-US" dirty="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29108673"/>
              </p:ext>
            </p:extLst>
          </p:nvPr>
        </p:nvGraphicFramePr>
        <p:xfrm>
          <a:off x="304800" y="1295400"/>
          <a:ext cx="83820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67213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dirty="0"/>
              <a:t>The state is developing </a:t>
            </a:r>
            <a:r>
              <a:rPr lang="en-US" b="1" dirty="0" smtClean="0"/>
              <a:t>professional learning content </a:t>
            </a:r>
            <a:r>
              <a:rPr lang="en-US" dirty="0" smtClean="0"/>
              <a:t>on the revised standards that will be </a:t>
            </a:r>
            <a:r>
              <a:rPr lang="en-US" dirty="0"/>
              <a:t>accessible online for all educators to </a:t>
            </a:r>
            <a:r>
              <a:rPr lang="en-US" dirty="0" smtClean="0"/>
              <a:t>use, </a:t>
            </a:r>
            <a:r>
              <a:rPr lang="en-US" dirty="0"/>
              <a:t>with supporting resources such </a:t>
            </a:r>
            <a:r>
              <a:rPr lang="en-US" dirty="0" smtClean="0"/>
              <a:t>as:</a:t>
            </a:r>
          </a:p>
          <a:p>
            <a:pPr lvl="1"/>
            <a:r>
              <a:rPr lang="en-US" dirty="0" smtClean="0"/>
              <a:t>Power point presentations</a:t>
            </a:r>
          </a:p>
          <a:p>
            <a:pPr lvl="1"/>
            <a:r>
              <a:rPr lang="en-US" dirty="0" smtClean="0"/>
              <a:t>Facilitator </a:t>
            </a:r>
            <a:r>
              <a:rPr lang="en-US" dirty="0"/>
              <a:t>guides </a:t>
            </a:r>
            <a:endParaRPr lang="en-US" dirty="0" smtClean="0"/>
          </a:p>
          <a:p>
            <a:pPr lvl="1"/>
            <a:r>
              <a:rPr lang="en-US" dirty="0"/>
              <a:t>P</a:t>
            </a:r>
            <a:r>
              <a:rPr lang="en-US" dirty="0" smtClean="0"/>
              <a:t>articipant manuals</a:t>
            </a:r>
            <a:endParaRPr lang="en-US" dirty="0"/>
          </a:p>
          <a:p>
            <a:pPr lvl="1"/>
            <a:r>
              <a:rPr lang="en-US" dirty="0" smtClean="0"/>
              <a:t>Videos of exemplary instruction</a:t>
            </a:r>
          </a:p>
          <a:p>
            <a:pPr lvl="1"/>
            <a:r>
              <a:rPr lang="en-US" dirty="0" smtClean="0"/>
              <a:t>Example lessons or tasks</a:t>
            </a:r>
          </a:p>
          <a:p>
            <a:pPr lvl="1"/>
            <a:endParaRPr lang="en-US" dirty="0" smtClean="0"/>
          </a:p>
          <a:p>
            <a:r>
              <a:rPr lang="en-US" dirty="0" smtClean="0"/>
              <a:t>The </a:t>
            </a:r>
            <a:r>
              <a:rPr lang="en-US" dirty="0"/>
              <a:t>materials available for district-led delivery will be </a:t>
            </a:r>
            <a:r>
              <a:rPr lang="en-US" b="1" u="sng" dirty="0"/>
              <a:t>all</a:t>
            </a:r>
            <a:r>
              <a:rPr lang="en-US" dirty="0"/>
              <a:t> the content that educators will experience at </a:t>
            </a:r>
            <a:r>
              <a:rPr lang="en-US" dirty="0" smtClean="0"/>
              <a:t>state-led principal </a:t>
            </a:r>
            <a:r>
              <a:rPr lang="en-US" dirty="0"/>
              <a:t>and teacher trainings.</a:t>
            </a:r>
          </a:p>
          <a:p>
            <a:pPr lvl="1"/>
            <a:endParaRPr lang="en-US" dirty="0"/>
          </a:p>
          <a:p>
            <a:endParaRPr lang="en-US" dirty="0" smtClean="0"/>
          </a:p>
        </p:txBody>
      </p:sp>
      <p:sp>
        <p:nvSpPr>
          <p:cNvPr id="3" name="Title 2"/>
          <p:cNvSpPr>
            <a:spLocks noGrp="1"/>
          </p:cNvSpPr>
          <p:nvPr>
            <p:ph type="title"/>
          </p:nvPr>
        </p:nvSpPr>
        <p:spPr>
          <a:xfrm>
            <a:off x="152400" y="152400"/>
            <a:ext cx="8305800" cy="914400"/>
          </a:xfrm>
        </p:spPr>
        <p:txBody>
          <a:bodyPr/>
          <a:lstStyle/>
          <a:p>
            <a:r>
              <a:rPr lang="en-US" dirty="0" smtClean="0">
                <a:effectLst>
                  <a:outerShdw blurRad="38100" dist="38100" dir="2700000" algn="tl">
                    <a:srgbClr val="000000">
                      <a:alpha val="43137"/>
                    </a:srgbClr>
                  </a:outerShdw>
                </a:effectLst>
              </a:rPr>
              <a:t>Accessible Materials in Flexible Formats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608667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9144000" cy="4724400"/>
          </a:xfrm>
        </p:spPr>
        <p:txBody>
          <a:bodyPr>
            <a:normAutofit fontScale="85000" lnSpcReduction="20000"/>
          </a:bodyPr>
          <a:lstStyle/>
          <a:p>
            <a:pPr marL="514350" indent="-457200">
              <a:buFont typeface="+mj-lt"/>
              <a:buAutoNum type="arabicPeriod"/>
            </a:pPr>
            <a:r>
              <a:rPr lang="en-US" dirty="0" smtClean="0"/>
              <a:t>Determine the content areas/grade bands for which your district will lead training.</a:t>
            </a:r>
          </a:p>
          <a:p>
            <a:pPr marL="514350" indent="-457200">
              <a:buFont typeface="+mj-lt"/>
              <a:buAutoNum type="arabicPeriod"/>
            </a:pPr>
            <a:endParaRPr lang="en-US" dirty="0" smtClean="0"/>
          </a:p>
          <a:p>
            <a:pPr marL="514350" indent="-457200">
              <a:buFont typeface="+mj-lt"/>
              <a:buAutoNum type="arabicPeriod"/>
            </a:pPr>
            <a:r>
              <a:rPr lang="en-US" dirty="0" smtClean="0"/>
              <a:t>Identify facilitators within your district.</a:t>
            </a:r>
          </a:p>
          <a:p>
            <a:pPr marL="514350" indent="-457200">
              <a:buFont typeface="+mj-lt"/>
              <a:buAutoNum type="arabicPeriod"/>
            </a:pPr>
            <a:endParaRPr lang="en-US" dirty="0"/>
          </a:p>
          <a:p>
            <a:pPr marL="514350" indent="-457200">
              <a:buFont typeface="+mj-lt"/>
              <a:buAutoNum type="arabicPeriod"/>
            </a:pPr>
            <a:r>
              <a:rPr lang="en-US" dirty="0" smtClean="0"/>
              <a:t>Ensure the facilitators attend a department webinar (available in early-mid May) that will provide guidance for facilitation and walk through the resources.  There will be a several options of dates/times for the webinar; facilitators only need to attend once.</a:t>
            </a:r>
          </a:p>
          <a:p>
            <a:pPr marL="514350" indent="-457200">
              <a:buFont typeface="+mj-lt"/>
              <a:buAutoNum type="arabicPeriod"/>
            </a:pPr>
            <a:endParaRPr lang="en-US" dirty="0" smtClean="0"/>
          </a:p>
          <a:p>
            <a:pPr marL="514350" indent="-457200">
              <a:buFont typeface="+mj-lt"/>
              <a:buAutoNum type="arabicPeriod"/>
            </a:pPr>
            <a:r>
              <a:rPr lang="en-US" dirty="0" smtClean="0"/>
              <a:t>After attending the webinar, your facilitator will receive login information for a SharePoint page with all training content available for download.  Each district will have its own unique username and password.</a:t>
            </a:r>
          </a:p>
          <a:p>
            <a:pPr marL="514350" indent="-457200">
              <a:buFont typeface="+mj-lt"/>
              <a:buAutoNum type="arabicPeriod"/>
            </a:pPr>
            <a:endParaRPr lang="en-US" dirty="0" smtClean="0"/>
          </a:p>
          <a:p>
            <a:pPr marL="514350" indent="-457200">
              <a:buFont typeface="+mj-lt"/>
              <a:buAutoNum type="arabicPeriod"/>
            </a:pPr>
            <a:r>
              <a:rPr lang="en-US" dirty="0" smtClean="0"/>
              <a:t>Carry out trainings on your own schedule!</a:t>
            </a:r>
            <a:endParaRPr lang="en-US" dirty="0"/>
          </a:p>
        </p:txBody>
      </p:sp>
      <p:sp>
        <p:nvSpPr>
          <p:cNvPr id="3" name="Title 2"/>
          <p:cNvSpPr>
            <a:spLocks noGrp="1"/>
          </p:cNvSpPr>
          <p:nvPr>
            <p:ph type="title"/>
          </p:nvPr>
        </p:nvSpPr>
        <p:spPr/>
        <p:txBody>
          <a:bodyPr/>
          <a:lstStyle/>
          <a:p>
            <a:r>
              <a:rPr lang="en-US" dirty="0" smtClean="0"/>
              <a:t>Process for District-Led Training</a:t>
            </a:r>
            <a:endParaRPr lang="en-US" dirty="0"/>
          </a:p>
        </p:txBody>
      </p:sp>
    </p:spTree>
    <p:extLst>
      <p:ext uri="{BB962C8B-B14F-4D97-AF65-F5344CB8AC3E}">
        <p14:creationId xmlns:p14="http://schemas.microsoft.com/office/powerpoint/2010/main" val="26225059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nvPr>
        </p:nvGraphicFramePr>
        <p:xfrm>
          <a:off x="381000" y="2833915"/>
          <a:ext cx="8382000" cy="2773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 </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normAutofit/>
          </a:bodyPr>
          <a:lstStyle/>
          <a:p>
            <a:pPr marL="0" indent="0">
              <a:buNone/>
            </a:pPr>
            <a:r>
              <a:rPr lang="en-US" b="1" dirty="0" smtClean="0"/>
              <a:t>District-led:</a:t>
            </a:r>
          </a:p>
          <a:p>
            <a:r>
              <a:rPr lang="en-US" sz="2000" dirty="0" smtClean="0"/>
              <a:t>District teams attend state trainings.  </a:t>
            </a:r>
          </a:p>
          <a:p>
            <a:r>
              <a:rPr lang="en-US" sz="2000" dirty="0" smtClean="0"/>
              <a:t>Districts use state-created content to train school leaders.</a:t>
            </a:r>
          </a:p>
          <a:p>
            <a:r>
              <a:rPr lang="en-US" sz="2000" dirty="0" smtClean="0"/>
              <a:t>School leaders use state-created content to train teachers.</a:t>
            </a:r>
            <a:endParaRPr lang="en-US" sz="2000" dirty="0"/>
          </a:p>
        </p:txBody>
      </p:sp>
    </p:spTree>
    <p:extLst>
      <p:ext uri="{BB962C8B-B14F-4D97-AF65-F5344CB8AC3E}">
        <p14:creationId xmlns:p14="http://schemas.microsoft.com/office/powerpoint/2010/main" val="64984824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normAutofit/>
          </a:bodyPr>
          <a:lstStyle/>
          <a:p>
            <a:pPr marL="0" indent="0">
              <a:buNone/>
            </a:pPr>
            <a:r>
              <a:rPr lang="en-US" b="1" dirty="0" smtClean="0"/>
              <a:t>District-led:</a:t>
            </a:r>
          </a:p>
          <a:p>
            <a:r>
              <a:rPr lang="en-US" sz="2000" dirty="0" smtClean="0"/>
              <a:t>District </a:t>
            </a:r>
            <a:r>
              <a:rPr lang="en-US" sz="2000" dirty="0"/>
              <a:t>teams attend state trainings.  </a:t>
            </a:r>
          </a:p>
          <a:p>
            <a:r>
              <a:rPr lang="en-US" sz="2000" dirty="0"/>
              <a:t>Districts use state-created content to train school </a:t>
            </a:r>
            <a:r>
              <a:rPr lang="en-US" sz="2000" dirty="0" smtClean="0"/>
              <a:t>leaders and teachers.</a:t>
            </a:r>
            <a:endParaRPr lang="en-US" sz="2000" dirty="0"/>
          </a:p>
        </p:txBody>
      </p:sp>
      <p:graphicFrame>
        <p:nvGraphicFramePr>
          <p:cNvPr id="7" name="Content Placeholder 6"/>
          <p:cNvGraphicFramePr>
            <a:graphicFrameLocks noGrp="1"/>
          </p:cNvGraphicFramePr>
          <p:nvPr>
            <p:ph sz="half" idx="1"/>
            <p:extLst/>
          </p:nvPr>
        </p:nvGraphicFramePr>
        <p:xfrm>
          <a:off x="381000" y="2514600"/>
          <a:ext cx="8305800" cy="3306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734082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0"/>
            <a:ext cx="8305800" cy="1676401"/>
          </a:xfrm>
        </p:spPr>
        <p:txBody>
          <a:bodyPr>
            <a:normAutofit fontScale="85000" lnSpcReduction="20000"/>
          </a:bodyPr>
          <a:lstStyle/>
          <a:p>
            <a:pPr marL="0" indent="0">
              <a:buNone/>
            </a:pPr>
            <a:r>
              <a:rPr lang="en-US" b="1" dirty="0" smtClean="0"/>
              <a:t>Hybrid Model:</a:t>
            </a:r>
          </a:p>
          <a:p>
            <a:r>
              <a:rPr lang="en-US" sz="2400" dirty="0" smtClean="0"/>
              <a:t>District </a:t>
            </a:r>
            <a:r>
              <a:rPr lang="en-US" sz="2400" dirty="0"/>
              <a:t>teams attend state </a:t>
            </a:r>
            <a:r>
              <a:rPr lang="en-US" sz="2400" dirty="0" smtClean="0"/>
              <a:t>trainings</a:t>
            </a:r>
            <a:r>
              <a:rPr lang="en-US" sz="2400" dirty="0"/>
              <a:t> </a:t>
            </a:r>
            <a:r>
              <a:rPr lang="en-US" sz="2400" dirty="0" smtClean="0"/>
              <a:t>and send all school leaders and some teachers to state trainings.</a:t>
            </a:r>
          </a:p>
          <a:p>
            <a:r>
              <a:rPr lang="en-US" sz="2400" dirty="0"/>
              <a:t>S</a:t>
            </a:r>
            <a:r>
              <a:rPr lang="en-US" sz="2400" dirty="0" smtClean="0"/>
              <a:t>chool leaders use state-created content to train some teachers, and teachers that attend state training use state-created content to train others.</a:t>
            </a:r>
            <a:endParaRPr lang="en-US" sz="2400" dirty="0"/>
          </a:p>
        </p:txBody>
      </p:sp>
      <p:graphicFrame>
        <p:nvGraphicFramePr>
          <p:cNvPr id="6" name="Content Placeholder 5"/>
          <p:cNvGraphicFramePr>
            <a:graphicFrameLocks noGrp="1"/>
          </p:cNvGraphicFramePr>
          <p:nvPr>
            <p:ph sz="half" idx="1"/>
            <p:extLst/>
          </p:nvPr>
        </p:nvGraphicFramePr>
        <p:xfrm>
          <a:off x="381000" y="2971802"/>
          <a:ext cx="8305800" cy="2849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521232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97160"/>
            <a:ext cx="8305800" cy="914400"/>
          </a:xfrm>
        </p:spPr>
        <p:txBody>
          <a:bodyPr>
            <a:normAutofit/>
          </a:bodyPr>
          <a:lstStyle/>
          <a:p>
            <a:r>
              <a:rPr lang="en-US" sz="3200" dirty="0" smtClean="0"/>
              <a:t>Pillars of Success</a:t>
            </a:r>
            <a:endParaRPr lang="en-US" sz="3200"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Tree>
    <p:extLst>
      <p:ext uri="{BB962C8B-B14F-4D97-AF65-F5344CB8AC3E}">
        <p14:creationId xmlns:p14="http://schemas.microsoft.com/office/powerpoint/2010/main" val="60178883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normAutofit fontScale="92500" lnSpcReduction="20000"/>
          </a:bodyPr>
          <a:lstStyle/>
          <a:p>
            <a:pPr marL="0" indent="0">
              <a:buNone/>
            </a:pPr>
            <a:r>
              <a:rPr lang="en-US" b="1" dirty="0" smtClean="0"/>
              <a:t>Hybrid Model:</a:t>
            </a:r>
          </a:p>
          <a:p>
            <a:r>
              <a:rPr lang="en-US" dirty="0" smtClean="0"/>
              <a:t>District </a:t>
            </a:r>
            <a:r>
              <a:rPr lang="en-US" dirty="0"/>
              <a:t>teams attend state </a:t>
            </a:r>
            <a:r>
              <a:rPr lang="en-US" dirty="0" smtClean="0"/>
              <a:t>trainings, and send some teachers to state trainings.</a:t>
            </a:r>
          </a:p>
          <a:p>
            <a:r>
              <a:rPr lang="en-US" dirty="0" smtClean="0"/>
              <a:t>District teams also use state content to train school leaders who redeliver to teachers.</a:t>
            </a:r>
          </a:p>
          <a:p>
            <a:pPr marL="0" indent="0">
              <a:buNone/>
            </a:pPr>
            <a:endParaRPr lang="en-US" dirty="0"/>
          </a:p>
        </p:txBody>
      </p:sp>
      <p:graphicFrame>
        <p:nvGraphicFramePr>
          <p:cNvPr id="8" name="Content Placeholder 7"/>
          <p:cNvGraphicFramePr>
            <a:graphicFrameLocks noGrp="1"/>
          </p:cNvGraphicFramePr>
          <p:nvPr>
            <p:ph sz="half" idx="1"/>
            <p:extLst/>
          </p:nvPr>
        </p:nvGraphicFramePr>
        <p:xfrm>
          <a:off x="381000" y="2667000"/>
          <a:ext cx="8382000" cy="3154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83975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lstStyle/>
          <a:p>
            <a:pPr marL="0" indent="0">
              <a:buNone/>
            </a:pPr>
            <a:r>
              <a:rPr lang="en-US" b="1" dirty="0" smtClean="0"/>
              <a:t>State-led:</a:t>
            </a:r>
          </a:p>
          <a:p>
            <a:r>
              <a:rPr lang="en-US" sz="2000" dirty="0" smtClean="0"/>
              <a:t>A district team attends state training and sends its school leaders and teachers to state trainings as well.</a:t>
            </a:r>
            <a:endParaRPr lang="en-US" sz="2000" dirty="0"/>
          </a:p>
        </p:txBody>
      </p:sp>
      <p:graphicFrame>
        <p:nvGraphicFramePr>
          <p:cNvPr id="6" name="Content Placeholder 5"/>
          <p:cNvGraphicFramePr>
            <a:graphicFrameLocks noGrp="1"/>
          </p:cNvGraphicFramePr>
          <p:nvPr>
            <p:ph sz="half" idx="1"/>
            <p:extLst/>
          </p:nvPr>
        </p:nvGraphicFramePr>
        <p:xfrm>
          <a:off x="381000" y="2819401"/>
          <a:ext cx="8153400" cy="3001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6974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District Planning Time</a:t>
            </a:r>
            <a:endParaRPr lang="en-US" dirty="0"/>
          </a:p>
        </p:txBody>
      </p:sp>
    </p:spTree>
    <p:extLst>
      <p:ext uri="{BB962C8B-B14F-4D97-AF65-F5344CB8AC3E}">
        <p14:creationId xmlns:p14="http://schemas.microsoft.com/office/powerpoint/2010/main" val="272730972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Closing</a:t>
            </a:r>
            <a:endParaRPr lang="en-US" dirty="0"/>
          </a:p>
        </p:txBody>
      </p:sp>
    </p:spTree>
    <p:extLst>
      <p:ext uri="{BB962C8B-B14F-4D97-AF65-F5344CB8AC3E}">
        <p14:creationId xmlns:p14="http://schemas.microsoft.com/office/powerpoint/2010/main" val="191176668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Continue working with the Diagnosing &amp; Designing Your System documents to identify areas of need.</a:t>
            </a:r>
          </a:p>
          <a:p>
            <a:r>
              <a:rPr lang="en-US" dirty="0" smtClean="0"/>
              <a:t>Complete your district plan for this summer and the 2017-18 school year to outline how you will ensure your system is well-aligned in support of the four pillars.</a:t>
            </a:r>
          </a:p>
          <a:p>
            <a:r>
              <a:rPr lang="en-US" dirty="0" smtClean="0"/>
              <a:t>Meet with your CORE office to review your training plan </a:t>
            </a:r>
            <a:r>
              <a:rPr lang="en-US" dirty="0"/>
              <a:t>and determine what support you </a:t>
            </a:r>
            <a:r>
              <a:rPr lang="en-US" dirty="0" smtClean="0"/>
              <a:t>need.</a:t>
            </a:r>
          </a:p>
          <a:p>
            <a:r>
              <a:rPr lang="en-US" dirty="0"/>
              <a:t>Register leaders and teachers for ILC and summer teacher training, in accordance with your </a:t>
            </a:r>
            <a:r>
              <a:rPr lang="en-US" dirty="0" smtClean="0"/>
              <a:t>plan.</a:t>
            </a:r>
          </a:p>
          <a:p>
            <a:r>
              <a:rPr lang="en-US" dirty="0" smtClean="0"/>
              <a:t>Complete the follow-up survey to earn TASL credit.</a:t>
            </a:r>
            <a:endParaRPr lang="en-US" dirty="0"/>
          </a:p>
        </p:txBody>
      </p:sp>
      <p:sp>
        <p:nvSpPr>
          <p:cNvPr id="3" name="Title 2"/>
          <p:cNvSpPr>
            <a:spLocks noGrp="1"/>
          </p:cNvSpPr>
          <p:nvPr>
            <p:ph type="title"/>
          </p:nvPr>
        </p:nvSpPr>
        <p:spPr/>
        <p:txBody>
          <a:bodyPr/>
          <a:lstStyle/>
          <a:p>
            <a:r>
              <a:rPr lang="en-US" dirty="0" smtClean="0"/>
              <a:t>Next Steps	</a:t>
            </a:r>
            <a:endParaRPr lang="en-US" dirty="0"/>
          </a:p>
        </p:txBody>
      </p:sp>
    </p:spTree>
    <p:extLst>
      <p:ext uri="{BB962C8B-B14F-4D97-AF65-F5344CB8AC3E}">
        <p14:creationId xmlns:p14="http://schemas.microsoft.com/office/powerpoint/2010/main" val="201859358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pPr lvl="0">
              <a:buFont typeface="Wingdings" panose="05000000000000000000" pitchFamily="2" charset="2"/>
              <a:buChar char="ü"/>
            </a:pPr>
            <a:endParaRPr lang="en-US" dirty="0" smtClean="0">
              <a:solidFill>
                <a:srgbClr val="000000"/>
              </a:solidFill>
            </a:endParaRPr>
          </a:p>
          <a:p>
            <a:pPr lvl="0">
              <a:buFont typeface="Wingdings" panose="05000000000000000000" pitchFamily="2" charset="2"/>
              <a:buChar char="ü"/>
            </a:pPr>
            <a:r>
              <a:rPr lang="en-US" sz="3300" dirty="0" smtClean="0"/>
              <a:t>District teams will have a clear, </a:t>
            </a:r>
            <a:r>
              <a:rPr lang="en-US" sz="3300" dirty="0"/>
              <a:t>high-level </a:t>
            </a:r>
            <a:r>
              <a:rPr lang="en-US" sz="3300" b="1" dirty="0"/>
              <a:t>understanding of the revised Tennessee Academic Standards</a:t>
            </a:r>
            <a:r>
              <a:rPr lang="en-US" sz="3300" dirty="0"/>
              <a:t> for English language arts and </a:t>
            </a:r>
            <a:r>
              <a:rPr lang="en-US" sz="3300" dirty="0" smtClean="0"/>
              <a:t>math.</a:t>
            </a:r>
          </a:p>
          <a:p>
            <a:pPr marL="0" lvl="0" indent="0">
              <a:buNone/>
            </a:pPr>
            <a:endParaRPr lang="en-US" sz="3300" dirty="0">
              <a:solidFill>
                <a:srgbClr val="000000"/>
              </a:solidFill>
            </a:endParaRPr>
          </a:p>
          <a:p>
            <a:pPr lvl="0">
              <a:buFont typeface="Wingdings" panose="05000000000000000000" pitchFamily="2" charset="2"/>
              <a:buChar char="ü"/>
            </a:pPr>
            <a:r>
              <a:rPr lang="en-US" sz="3300" dirty="0" smtClean="0">
                <a:solidFill>
                  <a:srgbClr val="000000"/>
                </a:solidFill>
              </a:rPr>
              <a:t>District </a:t>
            </a:r>
            <a:r>
              <a:rPr lang="en-US" sz="3300" dirty="0">
                <a:solidFill>
                  <a:srgbClr val="000000"/>
                </a:solidFill>
              </a:rPr>
              <a:t>teams will be equipped with the tools and knowledge to </a:t>
            </a:r>
            <a:r>
              <a:rPr lang="en-US" sz="3300" b="1" dirty="0">
                <a:solidFill>
                  <a:srgbClr val="000000"/>
                </a:solidFill>
              </a:rPr>
              <a:t>evaluate the alignment of standards, assessments, and instructional materials</a:t>
            </a:r>
            <a:r>
              <a:rPr lang="en-US" sz="3300" dirty="0">
                <a:solidFill>
                  <a:srgbClr val="000000"/>
                </a:solidFill>
              </a:rPr>
              <a:t>.</a:t>
            </a:r>
          </a:p>
          <a:p>
            <a:pPr marL="0" lvl="0" indent="0">
              <a:buNone/>
            </a:pPr>
            <a:endParaRPr lang="en-US" sz="3300" dirty="0">
              <a:solidFill>
                <a:srgbClr val="000000"/>
              </a:solidFill>
            </a:endParaRPr>
          </a:p>
          <a:p>
            <a:pPr lvl="0">
              <a:buFont typeface="Wingdings" panose="05000000000000000000" pitchFamily="2" charset="2"/>
              <a:buChar char="ü"/>
            </a:pPr>
            <a:r>
              <a:rPr lang="en-US" sz="3300" dirty="0" smtClean="0">
                <a:solidFill>
                  <a:srgbClr val="000000"/>
                </a:solidFill>
              </a:rPr>
              <a:t>District </a:t>
            </a:r>
            <a:r>
              <a:rPr lang="en-US" sz="3300" dirty="0">
                <a:solidFill>
                  <a:srgbClr val="000000"/>
                </a:solidFill>
              </a:rPr>
              <a:t>teams will </a:t>
            </a:r>
            <a:r>
              <a:rPr lang="en-US" sz="3300" b="1" dirty="0">
                <a:solidFill>
                  <a:srgbClr val="000000"/>
                </a:solidFill>
              </a:rPr>
              <a:t>preview school leader and educator training </a:t>
            </a:r>
            <a:r>
              <a:rPr lang="en-US" sz="3300" dirty="0">
                <a:solidFill>
                  <a:srgbClr val="000000"/>
                </a:solidFill>
              </a:rPr>
              <a:t>content for spring and summer 2017.</a:t>
            </a:r>
            <a:br>
              <a:rPr lang="en-US" sz="3300" dirty="0">
                <a:solidFill>
                  <a:srgbClr val="000000"/>
                </a:solidFill>
              </a:rPr>
            </a:br>
            <a:endParaRPr lang="en-US" sz="3300" dirty="0">
              <a:solidFill>
                <a:srgbClr val="000000"/>
              </a:solidFill>
            </a:endParaRPr>
          </a:p>
          <a:p>
            <a:pPr lvl="0">
              <a:buFont typeface="Wingdings" panose="05000000000000000000" pitchFamily="2" charset="2"/>
              <a:buChar char="ü"/>
            </a:pPr>
            <a:r>
              <a:rPr lang="en-US" sz="3300" dirty="0">
                <a:solidFill>
                  <a:srgbClr val="000000"/>
                </a:solidFill>
              </a:rPr>
              <a:t>District teams will </a:t>
            </a:r>
            <a:r>
              <a:rPr lang="en-US" sz="3300" b="1" dirty="0">
                <a:solidFill>
                  <a:srgbClr val="000000"/>
                </a:solidFill>
              </a:rPr>
              <a:t>examine the state’s standards for professional learning </a:t>
            </a:r>
            <a:r>
              <a:rPr lang="en-US" sz="3300" dirty="0">
                <a:solidFill>
                  <a:srgbClr val="000000"/>
                </a:solidFill>
              </a:rPr>
              <a:t>and discuss best practices for professional development.</a:t>
            </a:r>
          </a:p>
          <a:p>
            <a:pPr lvl="0">
              <a:buFont typeface="Wingdings" panose="05000000000000000000" pitchFamily="2" charset="2"/>
              <a:buChar char="ü"/>
            </a:pPr>
            <a:endParaRPr lang="en-US" sz="3300" dirty="0">
              <a:solidFill>
                <a:srgbClr val="000000"/>
              </a:solidFill>
            </a:endParaRPr>
          </a:p>
          <a:p>
            <a:pPr lvl="0">
              <a:buFont typeface="Wingdings" panose="05000000000000000000" pitchFamily="2" charset="2"/>
              <a:buChar char="ü"/>
            </a:pPr>
            <a:r>
              <a:rPr lang="en-US" sz="3300" dirty="0">
                <a:solidFill>
                  <a:srgbClr val="000000"/>
                </a:solidFill>
              </a:rPr>
              <a:t>District teams will </a:t>
            </a:r>
            <a:r>
              <a:rPr lang="en-US" sz="3300" b="1" dirty="0" smtClean="0">
                <a:solidFill>
                  <a:srgbClr val="000000"/>
                </a:solidFill>
              </a:rPr>
              <a:t>continue </a:t>
            </a:r>
            <a:r>
              <a:rPr lang="en-US" sz="3300" b="1" dirty="0">
                <a:solidFill>
                  <a:srgbClr val="000000"/>
                </a:solidFill>
              </a:rPr>
              <a:t>reflecting on their current systems &amp; </a:t>
            </a:r>
            <a:r>
              <a:rPr lang="en-US" sz="3300" b="1" dirty="0" smtClean="0">
                <a:solidFill>
                  <a:srgbClr val="000000"/>
                </a:solidFill>
              </a:rPr>
              <a:t>structures</a:t>
            </a:r>
            <a:r>
              <a:rPr lang="en-US" sz="3300" dirty="0" smtClean="0">
                <a:solidFill>
                  <a:srgbClr val="000000"/>
                </a:solidFill>
              </a:rPr>
              <a:t> </a:t>
            </a:r>
            <a:r>
              <a:rPr lang="en-US" sz="3300" dirty="0">
                <a:solidFill>
                  <a:srgbClr val="000000"/>
                </a:solidFill>
              </a:rPr>
              <a:t>and prioritize needs for training using these reflections.</a:t>
            </a:r>
          </a:p>
          <a:p>
            <a:pPr marL="0" lvl="0" indent="0">
              <a:buNone/>
            </a:pPr>
            <a:endParaRPr lang="en-US" sz="3300" dirty="0">
              <a:solidFill>
                <a:srgbClr val="000000"/>
              </a:solidFill>
            </a:endParaRPr>
          </a:p>
          <a:p>
            <a:pPr lvl="0">
              <a:buFont typeface="Wingdings" panose="05000000000000000000" pitchFamily="2" charset="2"/>
              <a:buChar char="ü"/>
            </a:pPr>
            <a:r>
              <a:rPr lang="en-US" sz="3300" dirty="0">
                <a:solidFill>
                  <a:srgbClr val="000000"/>
                </a:solidFill>
              </a:rPr>
              <a:t>District teams will </a:t>
            </a:r>
            <a:r>
              <a:rPr lang="en-US" sz="3300" b="1" dirty="0">
                <a:solidFill>
                  <a:srgbClr val="000000"/>
                </a:solidFill>
              </a:rPr>
              <a:t>begin planning for </a:t>
            </a:r>
            <a:r>
              <a:rPr lang="en-US" sz="3300" b="1" dirty="0" smtClean="0">
                <a:solidFill>
                  <a:srgbClr val="000000"/>
                </a:solidFill>
              </a:rPr>
              <a:t>district training </a:t>
            </a:r>
            <a:r>
              <a:rPr lang="en-US" sz="3300" dirty="0">
                <a:solidFill>
                  <a:srgbClr val="000000"/>
                </a:solidFill>
              </a:rPr>
              <a:t>both this summer and throughout the 2017-18 school year.</a:t>
            </a:r>
          </a:p>
          <a:p>
            <a:endParaRPr lang="en-US" dirty="0"/>
          </a:p>
        </p:txBody>
      </p:sp>
      <p:sp>
        <p:nvSpPr>
          <p:cNvPr id="3" name="Title 2"/>
          <p:cNvSpPr>
            <a:spLocks noGrp="1"/>
          </p:cNvSpPr>
          <p:nvPr>
            <p:ph type="title"/>
          </p:nvPr>
        </p:nvSpPr>
        <p:spPr/>
        <p:txBody>
          <a:bodyPr/>
          <a:lstStyle/>
          <a:p>
            <a:r>
              <a:rPr lang="en-US" dirty="0" smtClean="0"/>
              <a:t>Training Recap</a:t>
            </a:r>
            <a:endParaRPr lang="en-US" dirty="0"/>
          </a:p>
        </p:txBody>
      </p:sp>
    </p:spTree>
    <p:extLst>
      <p:ext uri="{BB962C8B-B14F-4D97-AF65-F5344CB8AC3E}">
        <p14:creationId xmlns:p14="http://schemas.microsoft.com/office/powerpoint/2010/main" val="33491675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71876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695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Dates:</a:t>
            </a:r>
          </a:p>
          <a:p>
            <a:pPr lvl="1"/>
            <a:r>
              <a:rPr lang="en-US" dirty="0" smtClean="0"/>
              <a:t>March 27–April 7</a:t>
            </a:r>
          </a:p>
          <a:p>
            <a:endParaRPr lang="en-US" dirty="0"/>
          </a:p>
          <a:p>
            <a:r>
              <a:rPr lang="en-US" dirty="0" smtClean="0"/>
              <a:t>Locations:</a:t>
            </a:r>
          </a:p>
          <a:p>
            <a:pPr lvl="1"/>
            <a:r>
              <a:rPr lang="en-US" dirty="0" smtClean="0"/>
              <a:t>Regionally across the state</a:t>
            </a:r>
          </a:p>
          <a:p>
            <a:pPr marL="457200" lvl="1" indent="0">
              <a:buNone/>
            </a:pPr>
            <a:endParaRPr lang="en-US" dirty="0" smtClean="0"/>
          </a:p>
          <a:p>
            <a:r>
              <a:rPr lang="en-US" dirty="0" smtClean="0"/>
              <a:t>Registration:</a:t>
            </a:r>
          </a:p>
          <a:p>
            <a:pPr lvl="1"/>
            <a:r>
              <a:rPr lang="en-US" dirty="0" smtClean="0"/>
              <a:t>Opens: March 2, 2017 9 a.m. (CST)</a:t>
            </a:r>
          </a:p>
          <a:p>
            <a:pPr lvl="1"/>
            <a:r>
              <a:rPr lang="en-US" dirty="0" smtClean="0"/>
              <a:t>Elementary track</a:t>
            </a:r>
          </a:p>
          <a:p>
            <a:pPr lvl="1"/>
            <a:r>
              <a:rPr lang="en-US" dirty="0" smtClean="0"/>
              <a:t>Secondary track</a:t>
            </a:r>
            <a:endParaRPr lang="en-US" dirty="0"/>
          </a:p>
        </p:txBody>
      </p:sp>
      <p:sp>
        <p:nvSpPr>
          <p:cNvPr id="3" name="Title 2"/>
          <p:cNvSpPr>
            <a:spLocks noGrp="1"/>
          </p:cNvSpPr>
          <p:nvPr>
            <p:ph type="title"/>
          </p:nvPr>
        </p:nvSpPr>
        <p:spPr/>
        <p:txBody>
          <a:bodyPr/>
          <a:lstStyle/>
          <a:p>
            <a:r>
              <a:rPr lang="en-US" dirty="0" smtClean="0"/>
              <a:t>ILC Logistics</a:t>
            </a:r>
            <a:endParaRPr lang="en-US" dirty="0"/>
          </a:p>
        </p:txBody>
      </p:sp>
      <p:sp>
        <p:nvSpPr>
          <p:cNvPr id="5" name="TextBox 4"/>
          <p:cNvSpPr txBox="1"/>
          <p:nvPr/>
        </p:nvSpPr>
        <p:spPr>
          <a:xfrm>
            <a:off x="1066800" y="5636697"/>
            <a:ext cx="8229600" cy="369332"/>
          </a:xfrm>
          <a:prstGeom prst="rect">
            <a:avLst/>
          </a:prstGeom>
          <a:noFill/>
        </p:spPr>
        <p:txBody>
          <a:bodyPr wrap="square" rtlCol="0">
            <a:spAutoFit/>
          </a:bodyPr>
          <a:lstStyle/>
          <a:p>
            <a:r>
              <a:rPr lang="en-US" dirty="0">
                <a:hlinkClick r:id="rId3"/>
              </a:rPr>
              <a:t>http://tn.gov/education/topic/tdoe2-integrated-leadership-course</a:t>
            </a:r>
            <a:endParaRPr lang="en-US" dirty="0"/>
          </a:p>
        </p:txBody>
      </p:sp>
    </p:spTree>
    <p:extLst>
      <p:ext uri="{BB962C8B-B14F-4D97-AF65-F5344CB8AC3E}">
        <p14:creationId xmlns:p14="http://schemas.microsoft.com/office/powerpoint/2010/main" val="10007601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Shape 187"/>
          <p:cNvSpPr txBox="1">
            <a:spLocks noGrp="1"/>
          </p:cNvSpPr>
          <p:nvPr>
            <p:ph idx="1"/>
          </p:nvPr>
        </p:nvSpPr>
        <p:spPr>
          <a:prstGeom prst="rect">
            <a:avLst/>
          </a:prstGeom>
          <a:solidFill>
            <a:schemeClr val="bg1"/>
          </a:solidFill>
          <a:ln>
            <a:noFill/>
          </a:ln>
        </p:spPr>
        <p:txBody>
          <a:bodyPr vert="horz" lIns="68569" tIns="34275" rIns="68569" bIns="34275" rtlCol="0" anchor="t" anchorCtr="0">
            <a:noAutofit/>
          </a:bodyPr>
          <a:lstStyle/>
          <a:p>
            <a:pPr>
              <a:spcBef>
                <a:spcPts val="0"/>
              </a:spcBef>
            </a:pPr>
            <a:r>
              <a:rPr lang="en" sz="2400" b="0" i="0" u="none" strike="noStrike" cap="none" dirty="0">
                <a:latin typeface="+mn-lt"/>
                <a:ea typeface="Calibri"/>
                <a:cs typeface="Calibri"/>
                <a:sym typeface="Calibri"/>
              </a:rPr>
              <a:t>Leaders will be able to identify key changes in the new standards and understand the </a:t>
            </a:r>
            <a:r>
              <a:rPr lang="en" sz="2400" i="0" u="none" strike="noStrike" cap="none" dirty="0">
                <a:latin typeface="+mn-lt"/>
                <a:ea typeface="Calibri"/>
                <a:cs typeface="Calibri"/>
                <a:sym typeface="Calibri"/>
              </a:rPr>
              <a:t>importance of the changes</a:t>
            </a:r>
            <a:r>
              <a:rPr lang="en" sz="2400" i="0" u="none" strike="noStrike" cap="none" dirty="0" smtClean="0">
                <a:latin typeface="+mn-lt"/>
                <a:ea typeface="Calibri"/>
                <a:cs typeface="Calibri"/>
                <a:sym typeface="Calibri"/>
              </a:rPr>
              <a:t>.</a:t>
            </a:r>
            <a:br>
              <a:rPr lang="en" sz="2400" i="0" u="none" strike="noStrike" cap="none" dirty="0" smtClean="0">
                <a:latin typeface="+mn-lt"/>
                <a:ea typeface="Calibri"/>
                <a:cs typeface="Calibri"/>
                <a:sym typeface="Calibri"/>
              </a:rPr>
            </a:br>
            <a:endParaRPr lang="en" sz="2400" i="0" u="none" strike="noStrike" cap="none" dirty="0">
              <a:latin typeface="+mn-lt"/>
              <a:ea typeface="Calibri"/>
              <a:cs typeface="Calibri"/>
              <a:sym typeface="Calibri"/>
            </a:endParaRPr>
          </a:p>
          <a:p>
            <a:pPr>
              <a:spcBef>
                <a:spcPts val="420"/>
              </a:spcBef>
            </a:pPr>
            <a:r>
              <a:rPr lang="en" sz="2400" b="0" i="0" u="none" strike="noStrike" cap="none" dirty="0">
                <a:latin typeface="+mn-lt"/>
                <a:ea typeface="Calibri"/>
                <a:cs typeface="Calibri"/>
                <a:sym typeface="Calibri"/>
              </a:rPr>
              <a:t>Leaders will analyze </a:t>
            </a:r>
            <a:r>
              <a:rPr lang="en" sz="2400" b="0" i="0" u="none" strike="noStrike" cap="none" dirty="0" smtClean="0">
                <a:latin typeface="+mn-lt"/>
                <a:ea typeface="Calibri"/>
                <a:cs typeface="Calibri"/>
                <a:sym typeface="Calibri"/>
              </a:rPr>
              <a:t>how successful </a:t>
            </a:r>
            <a:r>
              <a:rPr lang="en" sz="2400" b="0" i="0" u="none" strike="noStrike" cap="none" dirty="0">
                <a:latin typeface="+mn-lt"/>
                <a:ea typeface="Calibri"/>
                <a:cs typeface="Calibri"/>
                <a:sym typeface="Calibri"/>
              </a:rPr>
              <a:t>integration of the new standards impacts classroom instruction</a:t>
            </a:r>
            <a:r>
              <a:rPr lang="en" sz="2400" b="0" i="0" u="none" strike="noStrike" cap="none" dirty="0" smtClean="0">
                <a:latin typeface="+mn-lt"/>
                <a:ea typeface="Calibri"/>
                <a:cs typeface="Calibri"/>
                <a:sym typeface="Calibri"/>
              </a:rPr>
              <a:t>.</a:t>
            </a:r>
            <a:br>
              <a:rPr lang="en" sz="2400" b="0" i="0" u="none" strike="noStrike" cap="none" dirty="0" smtClean="0">
                <a:latin typeface="+mn-lt"/>
                <a:ea typeface="Calibri"/>
                <a:cs typeface="Calibri"/>
                <a:sym typeface="Calibri"/>
              </a:rPr>
            </a:br>
            <a:endParaRPr lang="en" sz="2400" b="0" i="0" u="none" strike="noStrike" cap="none" dirty="0">
              <a:latin typeface="+mn-lt"/>
              <a:ea typeface="Calibri"/>
              <a:cs typeface="Calibri"/>
              <a:sym typeface="Calibri"/>
            </a:endParaRPr>
          </a:p>
          <a:p>
            <a:pPr>
              <a:spcBef>
                <a:spcPts val="420"/>
              </a:spcBef>
            </a:pPr>
            <a:r>
              <a:rPr lang="en" sz="2400" b="0" i="0" u="none" strike="noStrike" cap="none" dirty="0">
                <a:latin typeface="+mn-lt"/>
                <a:ea typeface="Calibri"/>
                <a:cs typeface="Calibri"/>
                <a:sym typeface="Calibri"/>
              </a:rPr>
              <a:t>Leaders will identify appropriate supports for both </a:t>
            </a:r>
            <a:r>
              <a:rPr lang="en" sz="2400" b="0" i="0" u="none" strike="noStrike" cap="none" dirty="0" smtClean="0">
                <a:latin typeface="+mn-lt"/>
                <a:ea typeface="Calibri"/>
                <a:cs typeface="Calibri"/>
                <a:sym typeface="Calibri"/>
              </a:rPr>
              <a:t>classroom-level </a:t>
            </a:r>
            <a:r>
              <a:rPr lang="en" sz="2400" b="0" i="0" u="none" strike="noStrike" cap="none" dirty="0">
                <a:latin typeface="+mn-lt"/>
                <a:ea typeface="Calibri"/>
                <a:cs typeface="Calibri"/>
                <a:sym typeface="Calibri"/>
              </a:rPr>
              <a:t>and school-wide professional learning and implementation. </a:t>
            </a:r>
          </a:p>
        </p:txBody>
      </p:sp>
      <p:sp>
        <p:nvSpPr>
          <p:cNvPr id="186" name="Shape 186"/>
          <p:cNvSpPr txBox="1">
            <a:spLocks noGrp="1"/>
          </p:cNvSpPr>
          <p:nvPr>
            <p:ph type="title"/>
          </p:nvPr>
        </p:nvSpPr>
        <p:spPr>
          <a:prstGeom prst="rect">
            <a:avLst/>
          </a:prstGeom>
          <a:noFill/>
          <a:ln>
            <a:noFill/>
          </a:ln>
        </p:spPr>
        <p:txBody>
          <a:bodyPr vert="horz" lIns="68569" tIns="34275" rIns="68569" bIns="34275" rtlCol="0" anchor="ctr" anchorCtr="0">
            <a:noAutofit/>
          </a:bodyPr>
          <a:lstStyle/>
          <a:p>
            <a:pPr>
              <a:buSzPct val="25000"/>
            </a:pPr>
            <a:r>
              <a:rPr lang="en" sz="3200" dirty="0" smtClean="0"/>
              <a:t>ILC Course 3: Learning Outcomes</a:t>
            </a:r>
            <a:endParaRPr lang="en" sz="3200" dirty="0"/>
          </a:p>
        </p:txBody>
      </p:sp>
    </p:spTree>
    <p:extLst>
      <p:ext uri="{BB962C8B-B14F-4D97-AF65-F5344CB8AC3E}">
        <p14:creationId xmlns:p14="http://schemas.microsoft.com/office/powerpoint/2010/main" val="5429680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925F3602B27B4F8F99DC394740D482" ma:contentTypeVersion="2" ma:contentTypeDescription="Create a new document." ma:contentTypeScope="" ma:versionID="75185acb001b7fe398ad995ecf0a09c6">
  <xsd:schema xmlns:xsd="http://www.w3.org/2001/XMLSchema" xmlns:xs="http://www.w3.org/2001/XMLSchema" xmlns:p="http://schemas.microsoft.com/office/2006/metadata/properties" xmlns:ns2="4f471db0-8e13-4da6-917c-c8b649b60ab5" targetNamespace="http://schemas.microsoft.com/office/2006/metadata/properties" ma:root="true" ma:fieldsID="df4f3801f21a8f89743393fa0e61e976" ns2:_="">
    <xsd:import namespace="4f471db0-8e13-4da6-917c-c8b649b60ab5"/>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471db0-8e13-4da6-917c-c8b649b60ab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024B83-9765-48A9-A629-03CD473DE571}"/>
</file>

<file path=customXml/itemProps2.xml><?xml version="1.0" encoding="utf-8"?>
<ds:datastoreItem xmlns:ds="http://schemas.openxmlformats.org/officeDocument/2006/customXml" ds:itemID="{5B00E99F-8046-4677-A517-7CE7CF4D4368}"/>
</file>

<file path=customXml/itemProps3.xml><?xml version="1.0" encoding="utf-8"?>
<ds:datastoreItem xmlns:ds="http://schemas.openxmlformats.org/officeDocument/2006/customXml" ds:itemID="{AD998F18-C8E7-4380-B237-646E502CADD1}"/>
</file>

<file path=docProps/app.xml><?xml version="1.0" encoding="utf-8"?>
<Properties xmlns="http://schemas.openxmlformats.org/officeDocument/2006/extended-properties" xmlns:vt="http://schemas.openxmlformats.org/officeDocument/2006/docPropsVTypes">
  <Template>TDOE-PowerPoint-Template-Red-Accent</Template>
  <TotalTime>1178</TotalTime>
  <Words>9447</Words>
  <Application>Microsoft Office PowerPoint</Application>
  <PresentationFormat>On-screen Show (4:3)</PresentationFormat>
  <Paragraphs>823</Paragraphs>
  <Slides>77</Slides>
  <Notes>75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77</vt:i4>
      </vt:variant>
    </vt:vector>
  </HeadingPairs>
  <TitlesOfParts>
    <vt:vector size="85" baseType="lpstr">
      <vt:lpstr>Arial</vt:lpstr>
      <vt:lpstr>Calibri</vt:lpstr>
      <vt:lpstr>Cambria</vt:lpstr>
      <vt:lpstr>Courier New</vt:lpstr>
      <vt:lpstr>Open Sans</vt:lpstr>
      <vt:lpstr>PermianSlabSerifTypeface</vt:lpstr>
      <vt:lpstr>Wingdings</vt:lpstr>
      <vt:lpstr>TDOE Template - Editing</vt:lpstr>
      <vt:lpstr> District Team Training Revised ELA and Math TN Academic Standards </vt:lpstr>
      <vt:lpstr>Welcome &amp; Overview</vt:lpstr>
      <vt:lpstr>Agenda</vt:lpstr>
      <vt:lpstr>Meeting Norms</vt:lpstr>
      <vt:lpstr>Today’s Objectives </vt:lpstr>
      <vt:lpstr>Integrated Leadership Course - Preview Module</vt:lpstr>
      <vt:lpstr>Pillars of Success</vt:lpstr>
      <vt:lpstr>ILC Logistics</vt:lpstr>
      <vt:lpstr>ILC Course 3: Learning Outcomes</vt:lpstr>
      <vt:lpstr>ILC Course 3: Key Questions</vt:lpstr>
      <vt:lpstr>Key Question 3: How do we support the professional growth of teachers around the revised standards and other classroom practices? </vt:lpstr>
      <vt:lpstr>Understanding Skill Level</vt:lpstr>
      <vt:lpstr>Considerations for Professional Learning Conversations</vt:lpstr>
      <vt:lpstr>The Feedback Cycle for Professional Learning</vt:lpstr>
      <vt:lpstr>Impactful conversations are…</vt:lpstr>
      <vt:lpstr>Activity: Plan a Coaching Conversation</vt:lpstr>
      <vt:lpstr>Understanding Skill Level</vt:lpstr>
      <vt:lpstr>Activity: Plan a Coaching Conversation</vt:lpstr>
      <vt:lpstr>Teacher Training Content</vt:lpstr>
      <vt:lpstr>Pillars of Success</vt:lpstr>
      <vt:lpstr>Logistics</vt:lpstr>
      <vt:lpstr>Teacher Training</vt:lpstr>
      <vt:lpstr>Teacher Training</vt:lpstr>
      <vt:lpstr>Math Teacher Training Outline</vt:lpstr>
      <vt:lpstr>Math Teacher Training Outline</vt:lpstr>
      <vt:lpstr>Math Teacher Training Outline</vt:lpstr>
      <vt:lpstr>Math Teacher Training Outline</vt:lpstr>
      <vt:lpstr>Math Teacher Training Outline</vt:lpstr>
      <vt:lpstr>Module 6:   Literacy Skills for Mathematical Proficiency </vt:lpstr>
      <vt:lpstr>Concept Map</vt:lpstr>
      <vt:lpstr>ELA Teacher Training Outline</vt:lpstr>
      <vt:lpstr>ELA Teacher Training Outline</vt:lpstr>
      <vt:lpstr>ELA Teacher Training Outline</vt:lpstr>
      <vt:lpstr>ELA Teacher Training Outline</vt:lpstr>
      <vt:lpstr>ELA Teacher Training Outline</vt:lpstr>
      <vt:lpstr>Module 5:  Role of Text</vt:lpstr>
      <vt:lpstr>The Reality</vt:lpstr>
      <vt:lpstr>Why This Matters</vt:lpstr>
      <vt:lpstr>Why This Matters</vt:lpstr>
      <vt:lpstr>A Simulation…</vt:lpstr>
      <vt:lpstr>Debrief</vt:lpstr>
      <vt:lpstr>What if this was really important?</vt:lpstr>
      <vt:lpstr>Let’s Try Another Idea…</vt:lpstr>
      <vt:lpstr>Keep Building…</vt:lpstr>
      <vt:lpstr>But…really?!</vt:lpstr>
      <vt:lpstr>The Demise</vt:lpstr>
      <vt:lpstr>Back to Anostraca, pg. 1</vt:lpstr>
      <vt:lpstr>Anostraca, pg. 1</vt:lpstr>
      <vt:lpstr>Debrief</vt:lpstr>
      <vt:lpstr>Break</vt:lpstr>
      <vt:lpstr> Professional Learning </vt:lpstr>
      <vt:lpstr>PowerPoint Presentation</vt:lpstr>
      <vt:lpstr>Effective Professional Development:  How can we know?</vt:lpstr>
      <vt:lpstr> What does the data say?</vt:lpstr>
      <vt:lpstr>Alignment between district priorities and teacher priorities was generally poor.</vt:lpstr>
      <vt:lpstr>Teachers are less aware of opportunities available to them.</vt:lpstr>
      <vt:lpstr>Effective Professional Development:  How can we know?</vt:lpstr>
      <vt:lpstr>Standards for Professional Learning</vt:lpstr>
      <vt:lpstr>Support</vt:lpstr>
      <vt:lpstr>Plan, Implement, Measure</vt:lpstr>
      <vt:lpstr>District Planning</vt:lpstr>
      <vt:lpstr>Delivery Framework for Professional Learning</vt:lpstr>
      <vt:lpstr>Timeline for Professional Learning</vt:lpstr>
      <vt:lpstr>Timeline for Professional Learning</vt:lpstr>
      <vt:lpstr>Accessible Materials in Flexible Formats</vt:lpstr>
      <vt:lpstr>Process for District-Led Training</vt:lpstr>
      <vt:lpstr>Delivery Models for Professional Learning </vt:lpstr>
      <vt:lpstr>Delivery Models for Professional Learning</vt:lpstr>
      <vt:lpstr>Delivery Models for Professional Learning</vt:lpstr>
      <vt:lpstr>Delivery Models for Professional Learning</vt:lpstr>
      <vt:lpstr>Delivery Models for Professional Learning</vt:lpstr>
      <vt:lpstr>District Planning Time</vt:lpstr>
      <vt:lpstr>Closing</vt:lpstr>
      <vt:lpstr>Next Steps </vt:lpstr>
      <vt:lpstr>Training Recap</vt:lpstr>
      <vt:lpstr>PowerPoint Presentation</vt:lpstr>
      <vt:lpstr>PowerPoint Presentation</vt:lpstr>
    </vt:vector>
  </TitlesOfParts>
  <Company>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Jimenez</dc:creator>
  <cp:lastModifiedBy>Amy Owen</cp:lastModifiedBy>
  <cp:revision>117</cp:revision>
  <dcterms:created xsi:type="dcterms:W3CDTF">2017-01-13T18:05:30Z</dcterms:created>
  <dcterms:modified xsi:type="dcterms:W3CDTF">2017-03-17T16:29:53Z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0x010100D6925F3602B27B4F8F99DC394740D482</vt:lpwstr>
  </property>
</Properties>
</file>