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omments/modernComment_7FFFFB0E_40C85579.xml" ContentType="application/vnd.ms-powerpoint.comment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omments/modernComment_7FFFF207_9CF446F8.xml" ContentType="application/vnd.ms-powerpoint.comments+xml"/>
  <Override PartName="/ppt/notesSlides/notesSlide5.xml" ContentType="application/vnd.openxmlformats-officedocument.presentationml.notesSlide+xml"/>
  <Override PartName="/ppt/notesSlides/notesSlide6.xml" ContentType="application/vnd.openxmlformats-officedocument.presentationml.notesSlide+xml"/>
  <Override PartName="/ppt/comments/modernComment_7FFFF219_C09F92C6.xml" ContentType="application/vnd.ms-powerpoint.comment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omments/modernComment_7FFFFB13_58D437CD.xml" ContentType="application/vnd.ms-powerpoint.comments+xml"/>
  <Override PartName="/ppt/notesSlides/notesSlide14.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bookmarkIdSeed="3">
  <p:sldMasterIdLst>
    <p:sldMasterId id="2147483696" r:id="rId4"/>
  </p:sldMasterIdLst>
  <p:notesMasterIdLst>
    <p:notesMasterId r:id="rId44"/>
  </p:notesMasterIdLst>
  <p:handoutMasterIdLst>
    <p:handoutMasterId r:id="rId45"/>
  </p:handoutMasterIdLst>
  <p:sldIdLst>
    <p:sldId id="2147480040" r:id="rId5"/>
    <p:sldId id="2147482382" r:id="rId6"/>
    <p:sldId id="2147479888" r:id="rId7"/>
    <p:sldId id="2147479889" r:id="rId8"/>
    <p:sldId id="2147479916" r:id="rId9"/>
    <p:sldId id="2147480063" r:id="rId10"/>
    <p:sldId id="2147480070" r:id="rId11"/>
    <p:sldId id="2147480071" r:id="rId12"/>
    <p:sldId id="2147480021" r:id="rId13"/>
    <p:sldId id="2147480087" r:id="rId14"/>
    <p:sldId id="2147479927" r:id="rId15"/>
    <p:sldId id="2147479935" r:id="rId16"/>
    <p:sldId id="2147480085" r:id="rId17"/>
    <p:sldId id="2147480022" r:id="rId18"/>
    <p:sldId id="2147482374" r:id="rId19"/>
    <p:sldId id="2147480089" r:id="rId20"/>
    <p:sldId id="2147480090" r:id="rId21"/>
    <p:sldId id="2147480091" r:id="rId22"/>
    <p:sldId id="2147480054" r:id="rId23"/>
    <p:sldId id="2147480062" r:id="rId24"/>
    <p:sldId id="2147480086" r:id="rId25"/>
    <p:sldId id="2147482388" r:id="rId26"/>
    <p:sldId id="2147482377" r:id="rId27"/>
    <p:sldId id="2147482376" r:id="rId28"/>
    <p:sldId id="2147482384" r:id="rId29"/>
    <p:sldId id="2147482386" r:id="rId30"/>
    <p:sldId id="2147482385" r:id="rId31"/>
    <p:sldId id="2147482381" r:id="rId32"/>
    <p:sldId id="2147480095" r:id="rId33"/>
    <p:sldId id="2147479960" r:id="rId34"/>
    <p:sldId id="2147479987" r:id="rId35"/>
    <p:sldId id="2147480073" r:id="rId36"/>
    <p:sldId id="2147482387" r:id="rId37"/>
    <p:sldId id="2147480093" r:id="rId38"/>
    <p:sldId id="2147480068" r:id="rId39"/>
    <p:sldId id="2147480078" r:id="rId40"/>
    <p:sldId id="2147480079" r:id="rId41"/>
    <p:sldId id="2147480080" r:id="rId42"/>
    <p:sldId id="2147480081" r:id="rId4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6F37208-288B-A0C6-1D89-B733BD50FBD8}" name="Forbes, Dina" initials="FD" userId="S::dina.forbes@accenture.com::bf6a4bc7-211f-4624-bba3-fcbfd06b5247" providerId="AD"/>
  <p188:author id="{4B105E16-5CE4-6DEF-B40D-629BB4315640}" name="Rebecca Rivadeneira" initials="RR" userId="S::C02ACVDR37@tn.gov::8eeca0b1-1c27-4aa8-a057-990a109ea68a" providerId="AD"/>
  <p188:author id="{B8CEDD1F-D35C-EF26-4C10-C90551330FDA}" name="Nielsen, Beth" initials="NB" userId="S::beth.nielsen_accenture.com#ext#@tennessee.onmicrosoft.com::acada71b-ac5b-4485-bfe2-c5263af9a6d8" providerId="AD"/>
  <p188:author id="{E6FA2B2D-08E2-7128-20C7-904EE8B144D4}" name="Meena Yadem" initials="MY" userId="S::C02ACVDR20@tn.gov::15d13b20-b7ee-47d4-8296-4068075ac16f" providerId="AD"/>
  <p188:author id="{3D78E531-A5AE-5AF7-D9F3-D7BEEC85D19F}" name="Rebecca Rivadeneira" initials="RR" userId="S::c02acvdr37@tn.gov::8eeca0b1-1c27-4aa8-a057-990a109ea68a" providerId="AD"/>
  <p188:author id="{00401432-4C90-AD3E-FBD4-7AA4A6D59AC9}" name="Colon, Jen" initials="CJ" userId="S::jen.colon_accenture.com#ext#@tennessee.onmicrosoft.com::e81af26c-ae2d-4639-899d-ce97c4439d80" providerId="AD"/>
  <p188:author id="{3CC9583F-FBEF-4597-53EA-6F1CB59270B2}" name="Rodgers, Jamie" initials="RJ" userId="S::jamie.rodgers@accenture.com::06721567-6129-4061-81c0-90d2b9f05e1f" providerId="AD"/>
  <p188:author id="{6278EF50-8905-1E60-48A2-DBA563F468F2}" name="K.Taylor Collins" initials="KC" userId="S::c02rdktc@tn.gov::4847e85f-b5ec-42fa-be9b-4b627717f712" providerId="AD"/>
  <p188:author id="{6087B96E-B209-E203-B1D5-39D3A834B21F}" name="Rodgers, Jamie" initials="RJ" userId="S::jamie.rodgers_accenture.com#ext#@tennessee.onmicrosoft.com::816be8b5-226b-4745-92ff-14e321cac71d" providerId="AD"/>
  <p188:author id="{79D4557B-46DE-1203-592C-DC56D282354C}" name="Colon, Jen" initials="CJ" userId="S::jen.colon@accenture.com::3ae3f801-7591-4379-94a6-8e963069ccb7" providerId="AD"/>
  <p188:author id="{72585E7B-9F27-A593-13C0-17AAA585AED4}" name="Emily Hale" initials="EH" userId="S::c02adebh@tn.gov::607a426b-601f-4026-9682-88166f0d8dc9" providerId="AD"/>
  <p188:author id="{49DA907D-1F55-8378-0FEE-7A7B2F36B2C7}" name="Leah Mims" initials="LM" userId="S::c02rdlcm@tn.gov::fa71d118-2783-4803-881d-776bc5fafca0" providerId="AD"/>
  <p188:author id="{6A82E28A-AE77-6070-C690-45896504EAA5}" name="Jamie Rodgers" initials="" userId="S::C02ACVDR02@tn.gov::0ceedc9e-cfd2-4daf-a889-68c13328b8ce" providerId="AD"/>
  <p188:author id="{22560799-AA5A-2FDA-B01B-232FD0E72EF3}" name="Sakshi Nema" initials="SN" userId="S::C02ACVDR23@tn.gov::1ba9dd47-9591-4954-8877-fb9db1a27f0e" providerId="AD"/>
  <p188:author id="{21BA7399-2C52-03AD-2779-5948E2DF30E6}" name="Milon, Shadia" initials="MS" userId="S::shadia.milon_accenture.com#ext#@tennessee.onmicrosoft.com::734625ec-05cb-447e-ba23-db90096578f7" providerId="AD"/>
  <p188:author id="{C8822BA8-9FAD-FE4D-1ADF-3A8944AB1544}" name="Taylre Beaty" initials="TB" userId="S::c02rdtmb@tn.gov::a511a378-a067-47d9-adb1-e80f68c66949" providerId="AD"/>
  <p188:author id="{235EA0C0-176F-0F9F-E7B6-A230F4186D68}" name="Aguado-Staggs, Miriam" initials="" userId="S::miriam.aguado-staggs@accenture.com::4592a449-2fa5-4610-af9d-439e913e7744" providerId="AD"/>
  <p188:author id="{7A5617C2-0FD5-4902-0B45-58AAA7467B6E}" name="Forbes, Dina" initials="FD" userId="S::dina.forbes_accenture.com#ext#@tennessee.onmicrosoft.com::703196a2-230d-4bce-8357-fbd64488d434" providerId="AD"/>
  <p188:author id="{B3B74FC7-8151-9A2F-AB06-7D9CBC179BD6}" name="Brian Sanderlin" initials="BS" userId="S::c02rdbes@tn.gov::ab4b9020-30b5-4bd3-9910-3c85119756a4" providerId="AD"/>
  <p188:author id="{F857BBCA-FB70-56F9-6314-A928559E9F49}" name="Stephen, Edwige" initials="SE" userId="S::edwige.stephen@accenture.com::af5c0864-3b98-4b14-8492-cceb9a36e3f4" providerId="AD"/>
  <p188:author id="{185DD5D1-6DAC-3943-5F16-37C33B33A151}" name="Donovan Spann" initials="DS" userId="S::c02rddls@tn.gov::59f7c8a4-0c7b-4106-80c1-6acc78ecfcb2" providerId="AD"/>
  <p188:author id="{8E24DBD2-9419-6FCE-DB61-FA48586559AC}" name="Beth Nielsen" initials="" userId="S::C02ACVDR07@tn.gov::854a8233-7c62-4bf7-8302-69f7806ce09d" providerId="AD"/>
  <p188:author id="{762347EA-0A4F-D3D2-4F1D-7EEE82454206}" name="Milon, Shadia" initials="MS" userId="S::shadia.milon@accenture.com::3206dcb6-fc26-45a5-97c1-124ce307762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49494"/>
    <a:srgbClr val="FF54ED"/>
    <a:srgbClr val="E9EEF1"/>
    <a:srgbClr val="FFB9E0"/>
    <a:srgbClr val="713287"/>
    <a:srgbClr val="001033"/>
    <a:srgbClr val="34184A"/>
    <a:srgbClr val="0C2D30"/>
    <a:srgbClr val="D5D6D9"/>
    <a:srgbClr val="3E3E3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17549AC-3970-E322-E24E-8E8F2804FD16}" v="3" dt="2024-05-16T14:42:23.054"/>
    <p1510:client id="{8D29406F-D9FF-4037-AD11-6549C5C4BA02}" v="6" dt="2024-05-15T16:18:06.533"/>
    <p1510:client id="{A685B330-05F3-46B9-96B1-D2A90D5C416A}" v="110" dt="2024-05-16T17:54:50.53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6" d="100"/>
          <a:sy n="106" d="100"/>
        </p:scale>
        <p:origin x="78" y="96"/>
      </p:cViewPr>
      <p:guideLst>
        <p:guide orient="horz" pos="2160"/>
        <p:guide pos="384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viewProps" Target="viewProps.xml"/><Relationship Id="rId50"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theme" Target="theme/theme1.xml"/><Relationship Id="rId8" Type="http://schemas.openxmlformats.org/officeDocument/2006/relationships/slide" Target="slides/slide4.xml"/><Relationship Id="rId51" Type="http://schemas.microsoft.com/office/2018/10/relationships/authors" Target="author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presProps" Target="presProps.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comments/modernComment_7FFFF207_9CF446F8.xml><?xml version="1.0" encoding="utf-8"?>
<p188:cmLst xmlns:a="http://schemas.openxmlformats.org/drawingml/2006/main" xmlns:r="http://schemas.openxmlformats.org/officeDocument/2006/relationships" xmlns:p188="http://schemas.microsoft.com/office/powerpoint/2018/8/main">
  <p188:cm id="{22505254-1D63-4980-9245-02634D7B1A11}" authorId="{22560799-AA5A-2FDA-B01B-232FD0E72EF3}" status="resolved" created="2024-03-06T14:33:29.318">
    <pc:sldMkLst xmlns:pc="http://schemas.microsoft.com/office/powerpoint/2013/main/command">
      <pc:docMk/>
      <pc:sldMk cId="2633254648" sldId="2147480071"/>
    </pc:sldMkLst>
    <p188:txBody>
      <a:bodyPr/>
      <a:lstStyle/>
      <a:p>
        <a:r>
          <a:rPr lang="en-US"/>
          <a:t>Split / less text heavy</a:t>
        </a:r>
      </a:p>
    </p188:txBody>
  </p188:cm>
</p188:cmLst>
</file>

<file path=ppt/comments/modernComment_7FFFF219_C09F92C6.xml><?xml version="1.0" encoding="utf-8"?>
<p188:cmLst xmlns:a="http://schemas.openxmlformats.org/drawingml/2006/main" xmlns:r="http://schemas.openxmlformats.org/officeDocument/2006/relationships" xmlns:p188="http://schemas.microsoft.com/office/powerpoint/2018/8/main">
  <p188:cm id="{7820BDE7-CB0B-4359-860E-4E2A58E5C8FA}" authorId="{6087B96E-B209-E203-B1D5-39D3A834B21F}" status="resolved" created="2024-05-09T02:38:45.102" complete="100000">
    <pc:sldMkLst xmlns:pc="http://schemas.microsoft.com/office/powerpoint/2013/main/command">
      <pc:docMk/>
      <pc:sldMk cId="3231683270" sldId="2147480089"/>
    </pc:sldMkLst>
    <p188:txBody>
      <a:bodyPr/>
      <a:lstStyle/>
      <a:p>
        <a:r>
          <a:rPr lang="en-US"/>
          <a:t>new photo</a:t>
        </a:r>
      </a:p>
    </p188:txBody>
  </p188:cm>
</p188:cmLst>
</file>

<file path=ppt/comments/modernComment_7FFFFB0E_40C85579.xml><?xml version="1.0" encoding="utf-8"?>
<p188:cmLst xmlns:a="http://schemas.openxmlformats.org/drawingml/2006/main" xmlns:r="http://schemas.openxmlformats.org/officeDocument/2006/relationships" xmlns:p188="http://schemas.microsoft.com/office/powerpoint/2018/8/main">
  <p188:cm id="{949462CD-13FA-40D4-A421-C0DCFD5D0846}" authorId="{6087B96E-B209-E203-B1D5-39D3A834B21F}" status="resolved" created="2024-05-09T02:31:50.417" complete="100000">
    <pc:sldMkLst xmlns:pc="http://schemas.microsoft.com/office/powerpoint/2013/main/command">
      <pc:docMk/>
      <pc:sldMk cId="1086870905" sldId="2147482382"/>
    </pc:sldMkLst>
    <p188:txBody>
      <a:bodyPr/>
      <a:lstStyle/>
      <a:p>
        <a:r>
          <a:rPr lang="en-US"/>
          <a:t>Can we add a do you have any questions or feedback for ECD in the link?</a:t>
        </a:r>
      </a:p>
    </p188:txBody>
  </p188:cm>
</p188:cmLst>
</file>

<file path=ppt/comments/modernComment_7FFFFB13_58D437CD.xml><?xml version="1.0" encoding="utf-8"?>
<p188:cmLst xmlns:a="http://schemas.openxmlformats.org/drawingml/2006/main" xmlns:r="http://schemas.openxmlformats.org/officeDocument/2006/relationships" xmlns:p188="http://schemas.microsoft.com/office/powerpoint/2018/8/main">
  <p188:cm id="{F4363F1B-94BC-4B8B-8050-1D10063F95A2}" authorId="{49DA907D-1F55-8378-0FEE-7A7B2F36B2C7}" status="resolved" created="2024-05-09T16:05:14.644" complete="100000">
    <ac:txMkLst xmlns:ac="http://schemas.microsoft.com/office/drawing/2013/main/command">
      <pc:docMk xmlns:pc="http://schemas.microsoft.com/office/powerpoint/2013/main/command"/>
      <pc:sldMk xmlns:pc="http://schemas.microsoft.com/office/powerpoint/2013/main/command" cId="1490302925" sldId="2147482387"/>
      <ac:spMk id="7" creationId="{48313885-766A-D817-4291-F6CF1826B441}"/>
      <ac:txMk cp="148">
        <ac:context len="154" hash="636161640"/>
      </ac:txMk>
    </ac:txMkLst>
    <p188:pos x="9355666" y="3630083"/>
    <p188:replyLst>
      <p188:reply id="{CC0897D9-26FC-48E9-9253-1767AE6DD329}" authorId="{4B105E16-5CE4-6DEF-B40D-629BB4315640}" created="2024-05-10T03:49:54.730">
        <p188:txBody>
          <a:bodyPr/>
          <a:lstStyle/>
          <a:p>
            <a:r>
              <a:rPr lang="en-US"/>
              <a:t>The following paragraph was removed: "In certain circumstances, ECD may provide payment to the applicant for unpaid invoices related to work completed by a contractor on construction projects. This provision will be evaluated on a case-by-case basis and addressed during the post-award phase."</a:t>
            </a:r>
          </a:p>
        </p188:txBody>
      </p188:reply>
    </p188:replyLst>
    <p188:txBody>
      <a:bodyPr/>
      <a:lstStyle/>
      <a:p>
        <a:r>
          <a:rPr lang="en-US"/>
          <a:t>Remove since it's not a construction grant </a:t>
        </a:r>
      </a:p>
    </p188:txBody>
  </p188:cm>
</p188: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6CB61EA-1834-8F63-48B5-DFE3BB8C8F7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83FF64FD-7E8B-F1DD-E989-4F317EA212C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EA5FE6D-8DB1-F149-A8CB-68FB2E2E0C8F}" type="datetimeFigureOut">
              <a:rPr lang="en-US" smtClean="0"/>
              <a:t>5/16/2024</a:t>
            </a:fld>
            <a:endParaRPr lang="en-US"/>
          </a:p>
        </p:txBody>
      </p:sp>
      <p:sp>
        <p:nvSpPr>
          <p:cNvPr id="4" name="Footer Placeholder 3">
            <a:extLst>
              <a:ext uri="{FF2B5EF4-FFF2-40B4-BE49-F238E27FC236}">
                <a16:creationId xmlns:a16="http://schemas.microsoft.com/office/drawing/2014/main" id="{043F5486-188C-004C-0250-3DAC4B02383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E0A1EE6B-72A4-DD2A-7B1A-DA737CABB99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F197514-C704-6D4B-AEAB-0C11F5C4F888}" type="slidenum">
              <a:rPr lang="en-US" smtClean="0"/>
              <a:t>‹#›</a:t>
            </a:fld>
            <a:endParaRPr lang="en-US"/>
          </a:p>
        </p:txBody>
      </p:sp>
    </p:spTree>
    <p:extLst>
      <p:ext uri="{BB962C8B-B14F-4D97-AF65-F5344CB8AC3E}">
        <p14:creationId xmlns:p14="http://schemas.microsoft.com/office/powerpoint/2010/main" val="17830981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E0DE32D-8853-834B-8FA8-21B5C55332BA}" type="datetimeFigureOut">
              <a:rPr lang="en-US" smtClean="0"/>
              <a:t>5/16/2024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E59E630-BB0D-944E-BA97-46D84F3E5012}" type="slidenum">
              <a:rPr lang="en-US" smtClean="0"/>
              <a:t>‹#›</a:t>
            </a:fld>
            <a:endParaRPr lang="en-US"/>
          </a:p>
        </p:txBody>
      </p:sp>
    </p:spTree>
    <p:extLst>
      <p:ext uri="{BB962C8B-B14F-4D97-AF65-F5344CB8AC3E}">
        <p14:creationId xmlns:p14="http://schemas.microsoft.com/office/powerpoint/2010/main" val="27054681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E59E630-BB0D-944E-BA97-46D84F3E5012}" type="slidenum">
              <a:rPr lang="en-US" smtClean="0"/>
              <a:t>4</a:t>
            </a:fld>
            <a:endParaRPr lang="en-US"/>
          </a:p>
        </p:txBody>
      </p:sp>
    </p:spTree>
    <p:extLst>
      <p:ext uri="{BB962C8B-B14F-4D97-AF65-F5344CB8AC3E}">
        <p14:creationId xmlns:p14="http://schemas.microsoft.com/office/powerpoint/2010/main" val="33745539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E59E630-BB0D-944E-BA97-46D84F3E5012}" type="slidenum">
              <a:rPr lang="en-US" smtClean="0"/>
              <a:t>5</a:t>
            </a:fld>
            <a:endParaRPr lang="en-US"/>
          </a:p>
        </p:txBody>
      </p:sp>
    </p:spTree>
    <p:extLst>
      <p:ext uri="{BB962C8B-B14F-4D97-AF65-F5344CB8AC3E}">
        <p14:creationId xmlns:p14="http://schemas.microsoft.com/office/powerpoint/2010/main" val="37437623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Edwige </a:t>
            </a:r>
          </a:p>
          <a:p>
            <a:endParaRPr lang="en-US"/>
          </a:p>
          <a:p>
            <a:pPr marL="171450" indent="-171450">
              <a:buFontTx/>
              <a:buChar char="-"/>
            </a:pPr>
            <a:r>
              <a:rPr lang="en-US"/>
              <a:t>Today – we’ll focus on developing a problem statement for the overall Digital Skills, Education, and Workforce Program. </a:t>
            </a:r>
          </a:p>
          <a:p>
            <a:pPr marL="171450" indent="-171450">
              <a:buFontTx/>
              <a:buChar char="-"/>
            </a:pPr>
            <a:r>
              <a:rPr lang="en-US"/>
              <a:t>We’ll over work with you to identify and outline goals and objectives. </a:t>
            </a:r>
          </a:p>
          <a:p>
            <a:pPr marL="171450" indent="-171450">
              <a:buFontTx/>
              <a:buChar char="-"/>
            </a:pPr>
            <a:r>
              <a:rPr lang="en-US"/>
              <a:t>Later this morning we’ll map out the steps we’ll take with you to further develop the program including a logic model, KPIs, Updating stakeholder identification, and current state lead programs. </a:t>
            </a:r>
          </a:p>
          <a:p>
            <a:pPr marL="171450" indent="-171450">
              <a:buFontTx/>
              <a:buChar char="-"/>
            </a:pPr>
            <a:r>
              <a:rPr lang="en-US"/>
              <a:t>You’ll notice we plan to have this all completed by early August. </a:t>
            </a:r>
          </a:p>
          <a:p>
            <a:endParaRPr lang="en-US"/>
          </a:p>
          <a:p>
            <a:r>
              <a:rPr lang="en-US"/>
              <a:t>Now, I’ll pass you on to our colleague Christine </a:t>
            </a:r>
            <a:r>
              <a:rPr lang="en-US" err="1"/>
              <a:t>Nanan</a:t>
            </a:r>
            <a:r>
              <a:rPr lang="en-US"/>
              <a:t> who will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59E630-BB0D-944E-BA97-46D84F3E501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618755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Edwige </a:t>
            </a:r>
          </a:p>
          <a:p>
            <a:endParaRPr lang="en-US"/>
          </a:p>
          <a:p>
            <a:pPr marL="171450" indent="-171450">
              <a:buFontTx/>
              <a:buChar char="-"/>
            </a:pPr>
            <a:r>
              <a:rPr lang="en-US"/>
              <a:t>Today – we’ll focus on developing a problem statement for the overall Digital Skills, Education, and Workforce Program. </a:t>
            </a:r>
          </a:p>
          <a:p>
            <a:pPr marL="171450" indent="-171450">
              <a:buFontTx/>
              <a:buChar char="-"/>
            </a:pPr>
            <a:r>
              <a:rPr lang="en-US"/>
              <a:t>We’ll over work with you to identify and outline goals and objectives. </a:t>
            </a:r>
          </a:p>
          <a:p>
            <a:pPr marL="171450" indent="-171450">
              <a:buFontTx/>
              <a:buChar char="-"/>
            </a:pPr>
            <a:r>
              <a:rPr lang="en-US"/>
              <a:t>Later this morning we’ll map out the steps we’ll take with you to further develop the program including a logic model, </a:t>
            </a:r>
            <a:r>
              <a:rPr lang="en-US" err="1"/>
              <a:t>KPIs</a:t>
            </a:r>
            <a:r>
              <a:rPr lang="en-US"/>
              <a:t>, Updating stakeholder identification, and current state lead programs. </a:t>
            </a:r>
          </a:p>
          <a:p>
            <a:pPr marL="171450" indent="-171450">
              <a:buFontTx/>
              <a:buChar char="-"/>
            </a:pPr>
            <a:r>
              <a:rPr lang="en-US"/>
              <a:t>You’ll notice we plan to have this all completed by early August. </a:t>
            </a:r>
          </a:p>
          <a:p>
            <a:endParaRPr lang="en-US"/>
          </a:p>
          <a:p>
            <a:r>
              <a:rPr lang="en-US"/>
              <a:t>Now, I’ll pass you on to our colleague Christine Nanan who will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59E630-BB0D-944E-BA97-46D84F3E501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283180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59E630-BB0D-944E-BA97-46D84F3E501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369961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E59E630-BB0D-944E-BA97-46D84F3E5012}" type="slidenum">
              <a:rPr lang="en-US" smtClean="0"/>
              <a:t>14</a:t>
            </a:fld>
            <a:endParaRPr lang="en-US"/>
          </a:p>
        </p:txBody>
      </p:sp>
    </p:spTree>
    <p:extLst>
      <p:ext uri="{BB962C8B-B14F-4D97-AF65-F5344CB8AC3E}">
        <p14:creationId xmlns:p14="http://schemas.microsoft.com/office/powerpoint/2010/main" val="18417645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E59E630-BB0D-944E-BA97-46D84F3E5012}" type="slidenum">
              <a:rPr lang="en-US" smtClean="0"/>
              <a:t>23</a:t>
            </a:fld>
            <a:endParaRPr lang="en-US"/>
          </a:p>
        </p:txBody>
      </p:sp>
    </p:spTree>
    <p:extLst>
      <p:ext uri="{BB962C8B-B14F-4D97-AF65-F5344CB8AC3E}">
        <p14:creationId xmlns:p14="http://schemas.microsoft.com/office/powerpoint/2010/main" val="10851607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E59E630-BB0D-944E-BA97-46D84F3E5012}" type="slidenum">
              <a:rPr lang="en-US" smtClean="0"/>
              <a:t>24</a:t>
            </a:fld>
            <a:endParaRPr lang="en-US"/>
          </a:p>
        </p:txBody>
      </p:sp>
    </p:spTree>
    <p:extLst>
      <p:ext uri="{BB962C8B-B14F-4D97-AF65-F5344CB8AC3E}">
        <p14:creationId xmlns:p14="http://schemas.microsoft.com/office/powerpoint/2010/main" val="33836388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E59E630-BB0D-944E-BA97-46D84F3E5012}" type="slidenum">
              <a:rPr lang="en-US" smtClean="0"/>
              <a:t>26</a:t>
            </a:fld>
            <a:endParaRPr lang="en-US"/>
          </a:p>
        </p:txBody>
      </p:sp>
    </p:spTree>
    <p:extLst>
      <p:ext uri="{BB962C8B-B14F-4D97-AF65-F5344CB8AC3E}">
        <p14:creationId xmlns:p14="http://schemas.microsoft.com/office/powerpoint/2010/main" val="29835068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E59E630-BB0D-944E-BA97-46D84F3E5012}" type="slidenum">
              <a:rPr lang="en-US" smtClean="0"/>
              <a:t>27</a:t>
            </a:fld>
            <a:endParaRPr lang="en-US"/>
          </a:p>
        </p:txBody>
      </p:sp>
    </p:spTree>
    <p:extLst>
      <p:ext uri="{BB962C8B-B14F-4D97-AF65-F5344CB8AC3E}">
        <p14:creationId xmlns:p14="http://schemas.microsoft.com/office/powerpoint/2010/main" val="18148391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E59E630-BB0D-944E-BA97-46D84F3E5012}" type="slidenum">
              <a:rPr lang="en-US" smtClean="0"/>
              <a:t>28</a:t>
            </a:fld>
            <a:endParaRPr lang="en-US"/>
          </a:p>
        </p:txBody>
      </p:sp>
    </p:spTree>
    <p:extLst>
      <p:ext uri="{BB962C8B-B14F-4D97-AF65-F5344CB8AC3E}">
        <p14:creationId xmlns:p14="http://schemas.microsoft.com/office/powerpoint/2010/main" val="31983254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E59E630-BB0D-944E-BA97-46D84F3E5012}" type="slidenum">
              <a:rPr lang="en-US" smtClean="0"/>
              <a:t>29</a:t>
            </a:fld>
            <a:endParaRPr lang="en-US"/>
          </a:p>
        </p:txBody>
      </p:sp>
    </p:spTree>
    <p:extLst>
      <p:ext uri="{BB962C8B-B14F-4D97-AF65-F5344CB8AC3E}">
        <p14:creationId xmlns:p14="http://schemas.microsoft.com/office/powerpoint/2010/main" val="9892966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E59E630-BB0D-944E-BA97-46D84F3E5012}" type="slidenum">
              <a:rPr lang="en-US" smtClean="0"/>
              <a:t>30</a:t>
            </a:fld>
            <a:endParaRPr lang="en-US"/>
          </a:p>
        </p:txBody>
      </p:sp>
    </p:spTree>
    <p:extLst>
      <p:ext uri="{BB962C8B-B14F-4D97-AF65-F5344CB8AC3E}">
        <p14:creationId xmlns:p14="http://schemas.microsoft.com/office/powerpoint/2010/main" val="27209706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https://forms.office.com/g/AWXHXtFX0j</a:t>
            </a:r>
          </a:p>
        </p:txBody>
      </p:sp>
      <p:sp>
        <p:nvSpPr>
          <p:cNvPr id="4" name="Slide Number Placeholder 3"/>
          <p:cNvSpPr>
            <a:spLocks noGrp="1"/>
          </p:cNvSpPr>
          <p:nvPr>
            <p:ph type="sldNum" sz="quarter" idx="5"/>
          </p:nvPr>
        </p:nvSpPr>
        <p:spPr/>
        <p:txBody>
          <a:bodyPr/>
          <a:lstStyle/>
          <a:p>
            <a:fld id="{1E59E630-BB0D-944E-BA97-46D84F3E5012}" type="slidenum">
              <a:rPr lang="en-US" smtClean="0"/>
              <a:t>38</a:t>
            </a:fld>
            <a:endParaRPr lang="en-US"/>
          </a:p>
        </p:txBody>
      </p:sp>
    </p:spTree>
    <p:extLst>
      <p:ext uri="{BB962C8B-B14F-4D97-AF65-F5344CB8AC3E}">
        <p14:creationId xmlns:p14="http://schemas.microsoft.com/office/powerpoint/2010/main" val="192923707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1">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D1458AE-67C9-1913-EE00-ED19478C224A}"/>
              </a:ext>
            </a:extLst>
          </p:cNvPr>
          <p:cNvSpPr/>
          <p:nvPr userDrawn="1"/>
        </p:nvSpPr>
        <p:spPr>
          <a:xfrm>
            <a:off x="0" y="4590774"/>
            <a:ext cx="12192000" cy="226722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picture containing outdoor, landscape, sky, cloud&#10;&#10;Description automatically generated">
            <a:extLst>
              <a:ext uri="{FF2B5EF4-FFF2-40B4-BE49-F238E27FC236}">
                <a16:creationId xmlns:a16="http://schemas.microsoft.com/office/drawing/2014/main" id="{37648A85-902E-DC2E-0993-2F4A22D19149}"/>
              </a:ext>
            </a:extLst>
          </p:cNvPr>
          <p:cNvPicPr>
            <a:picLocks noChangeAspect="1"/>
          </p:cNvPicPr>
          <p:nvPr userDrawn="1"/>
        </p:nvPicPr>
        <p:blipFill rotWithShape="1">
          <a:blip r:embed="rId2"/>
          <a:srcRect l="3247" t="23369" r="2676" b="5538"/>
          <a:stretch/>
        </p:blipFill>
        <p:spPr>
          <a:xfrm>
            <a:off x="0" y="0"/>
            <a:ext cx="12192000" cy="4606724"/>
          </a:xfrm>
          <a:prstGeom prst="rect">
            <a:avLst/>
          </a:prstGeom>
        </p:spPr>
      </p:pic>
      <p:pic>
        <p:nvPicPr>
          <p:cNvPr id="7" name="Picture 6" descr="A transparent dark filter to add darkness to the picture">
            <a:extLst>
              <a:ext uri="{FF2B5EF4-FFF2-40B4-BE49-F238E27FC236}">
                <a16:creationId xmlns:a16="http://schemas.microsoft.com/office/drawing/2014/main" id="{0CC680EE-88C6-5B81-35D6-33E6F8C2B29D}"/>
              </a:ext>
            </a:extLst>
          </p:cNvPr>
          <p:cNvPicPr>
            <a:picLocks noChangeAspect="1"/>
          </p:cNvPicPr>
          <p:nvPr userDrawn="1"/>
        </p:nvPicPr>
        <p:blipFill>
          <a:blip r:embed="rId3"/>
          <a:stretch>
            <a:fillRect/>
          </a:stretch>
        </p:blipFill>
        <p:spPr>
          <a:xfrm>
            <a:off x="1" y="1"/>
            <a:ext cx="12192001" cy="4583575"/>
          </a:xfrm>
          <a:prstGeom prst="rect">
            <a:avLst/>
          </a:prstGeom>
        </p:spPr>
      </p:pic>
      <p:pic>
        <p:nvPicPr>
          <p:cNvPr id="6" name="Picture 5" descr="State of Tennessee logo. A black and white circle with three stars in it&#10;&#10;">
            <a:extLst>
              <a:ext uri="{FF2B5EF4-FFF2-40B4-BE49-F238E27FC236}">
                <a16:creationId xmlns:a16="http://schemas.microsoft.com/office/drawing/2014/main" id="{934841E1-5AF5-203C-A492-24C43426441D}"/>
              </a:ext>
            </a:extLst>
          </p:cNvPr>
          <p:cNvPicPr>
            <a:picLocks noChangeAspect="1"/>
          </p:cNvPicPr>
          <p:nvPr userDrawn="1"/>
        </p:nvPicPr>
        <p:blipFill rotWithShape="1">
          <a:blip r:embed="rId4">
            <a:alphaModFix amt="8000"/>
          </a:blip>
          <a:srcRect l="23509" t="32183" b="20088"/>
          <a:stretch/>
        </p:blipFill>
        <p:spPr>
          <a:xfrm>
            <a:off x="3" y="0"/>
            <a:ext cx="8040912" cy="4606724"/>
          </a:xfrm>
          <a:prstGeom prst="rect">
            <a:avLst/>
          </a:prstGeom>
        </p:spPr>
      </p:pic>
      <p:sp>
        <p:nvSpPr>
          <p:cNvPr id="4" name="AutoShape 2">
            <a:extLst>
              <a:ext uri="{FF2B5EF4-FFF2-40B4-BE49-F238E27FC236}">
                <a16:creationId xmlns:a16="http://schemas.microsoft.com/office/drawing/2014/main" id="{7737DD29-4DC8-F887-194D-87C68702EB96}"/>
              </a:ext>
            </a:extLst>
          </p:cNvPr>
          <p:cNvSpPr>
            <a:spLocks noChangeAspect="1" noChangeArrowheads="1"/>
          </p:cNvSpPr>
          <p:nvPr userDrawn="1"/>
        </p:nvSpPr>
        <p:spPr bwMode="auto">
          <a:xfrm>
            <a:off x="5892800" y="3276601"/>
            <a:ext cx="406400" cy="302623"/>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800"/>
          </a:p>
        </p:txBody>
      </p:sp>
      <p:sp>
        <p:nvSpPr>
          <p:cNvPr id="8" name="Text Placeholder 2">
            <a:extLst>
              <a:ext uri="{FF2B5EF4-FFF2-40B4-BE49-F238E27FC236}">
                <a16:creationId xmlns:a16="http://schemas.microsoft.com/office/drawing/2014/main" id="{32B50935-5D9D-5BCC-7BE4-345C93B341EC}"/>
              </a:ext>
            </a:extLst>
          </p:cNvPr>
          <p:cNvSpPr>
            <a:spLocks noGrp="1"/>
          </p:cNvSpPr>
          <p:nvPr userDrawn="1">
            <p:ph type="body" idx="1" hasCustomPrompt="1"/>
          </p:nvPr>
        </p:nvSpPr>
        <p:spPr>
          <a:xfrm>
            <a:off x="373419" y="6047218"/>
            <a:ext cx="6926579" cy="419099"/>
          </a:xfrm>
          <a:prstGeom prst="rect">
            <a:avLst/>
          </a:prstGeom>
        </p:spPr>
        <p:txBody>
          <a:bodyPr anchor="ctr">
            <a:normAutofit/>
          </a:bodyPr>
          <a:lstStyle>
            <a:lvl1pPr marL="0" indent="0">
              <a:buNone/>
              <a:defRPr sz="16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a:t>
            </a:r>
          </a:p>
        </p:txBody>
      </p:sp>
      <p:sp>
        <p:nvSpPr>
          <p:cNvPr id="9" name="Title 1">
            <a:extLst>
              <a:ext uri="{FF2B5EF4-FFF2-40B4-BE49-F238E27FC236}">
                <a16:creationId xmlns:a16="http://schemas.microsoft.com/office/drawing/2014/main" id="{2BCC808F-9352-D70E-14BD-71C463346434}"/>
              </a:ext>
            </a:extLst>
          </p:cNvPr>
          <p:cNvSpPr>
            <a:spLocks noGrp="1"/>
          </p:cNvSpPr>
          <p:nvPr userDrawn="1">
            <p:ph type="title"/>
          </p:nvPr>
        </p:nvSpPr>
        <p:spPr>
          <a:xfrm>
            <a:off x="371537" y="4933424"/>
            <a:ext cx="6908800" cy="1077218"/>
          </a:xfrm>
          <a:prstGeom prst="rect">
            <a:avLst/>
          </a:prstGeom>
        </p:spPr>
        <p:txBody>
          <a:bodyPr anchor="ctr">
            <a:spAutoFit/>
          </a:bodyPr>
          <a:lstStyle>
            <a:lvl1pPr algn="l">
              <a:defRPr sz="3200" b="1" i="0" cap="all">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r>
              <a:rPr lang="en-US"/>
              <a:t>Click to edit Master title style</a:t>
            </a:r>
            <a:endParaRPr lang="en-JM"/>
          </a:p>
        </p:txBody>
      </p:sp>
      <p:sp>
        <p:nvSpPr>
          <p:cNvPr id="10" name="Text Placeholder 2">
            <a:extLst>
              <a:ext uri="{FF2B5EF4-FFF2-40B4-BE49-F238E27FC236}">
                <a16:creationId xmlns:a16="http://schemas.microsoft.com/office/drawing/2014/main" id="{C32913C5-7C12-1A15-2A9A-BAC79D0A2B1E}"/>
              </a:ext>
            </a:extLst>
          </p:cNvPr>
          <p:cNvSpPr>
            <a:spLocks noGrp="1"/>
          </p:cNvSpPr>
          <p:nvPr userDrawn="1">
            <p:ph type="body" idx="10" hasCustomPrompt="1"/>
          </p:nvPr>
        </p:nvSpPr>
        <p:spPr>
          <a:xfrm>
            <a:off x="8976419" y="6017039"/>
            <a:ext cx="2844800" cy="457200"/>
          </a:xfrm>
          <a:prstGeom prst="rect">
            <a:avLst/>
          </a:prstGeom>
        </p:spPr>
        <p:txBody>
          <a:bodyPr anchor="b">
            <a:normAutofit/>
          </a:bodyPr>
          <a:lstStyle>
            <a:lvl1pPr marL="0" indent="0" algn="r">
              <a:buNone/>
              <a:defRPr sz="1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a:t>
            </a:r>
          </a:p>
        </p:txBody>
      </p:sp>
      <p:pic>
        <p:nvPicPr>
          <p:cNvPr id="18" name="Picture 17" descr="A black background with white text&#10;&#10;Description automatically generated with low confidence">
            <a:extLst>
              <a:ext uri="{FF2B5EF4-FFF2-40B4-BE49-F238E27FC236}">
                <a16:creationId xmlns:a16="http://schemas.microsoft.com/office/drawing/2014/main" id="{B13D1E71-870A-C89D-1387-1BC075680535}"/>
              </a:ext>
            </a:extLst>
          </p:cNvPr>
          <p:cNvPicPr>
            <a:picLocks noChangeAspect="1"/>
          </p:cNvPicPr>
          <p:nvPr userDrawn="1"/>
        </p:nvPicPr>
        <p:blipFill>
          <a:blip r:embed="rId5"/>
          <a:stretch>
            <a:fillRect/>
          </a:stretch>
        </p:blipFill>
        <p:spPr>
          <a:xfrm>
            <a:off x="378001" y="3353157"/>
            <a:ext cx="3886200" cy="965200"/>
          </a:xfrm>
          <a:prstGeom prst="rect">
            <a:avLst/>
          </a:prstGeom>
        </p:spPr>
      </p:pic>
    </p:spTree>
    <p:extLst>
      <p:ext uri="{BB962C8B-B14F-4D97-AF65-F5344CB8AC3E}">
        <p14:creationId xmlns:p14="http://schemas.microsoft.com/office/powerpoint/2010/main" val="7075864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Title Slide 1">
    <p:bg>
      <p:bgPr>
        <a:solidFill>
          <a:schemeClr val="bg1"/>
        </a:solidFill>
        <a:effectLst/>
      </p:bgPr>
    </p:bg>
    <p:spTree>
      <p:nvGrpSpPr>
        <p:cNvPr id="1" name=""/>
        <p:cNvGrpSpPr/>
        <p:nvPr/>
      </p:nvGrpSpPr>
      <p:grpSpPr>
        <a:xfrm>
          <a:off x="0" y="0"/>
          <a:ext cx="0" cy="0"/>
          <a:chOff x="0" y="0"/>
          <a:chExt cx="0" cy="0"/>
        </a:xfrm>
      </p:grpSpPr>
      <p:pic>
        <p:nvPicPr>
          <p:cNvPr id="12" name="Picture 11" descr="A teacher helping students with a computer&#10;&#10;Description automatically generated">
            <a:extLst>
              <a:ext uri="{FF2B5EF4-FFF2-40B4-BE49-F238E27FC236}">
                <a16:creationId xmlns:a16="http://schemas.microsoft.com/office/drawing/2014/main" id="{85C94C0E-1378-1B8D-D3A9-47061FB4F200}"/>
              </a:ext>
            </a:extLst>
          </p:cNvPr>
          <p:cNvPicPr>
            <a:picLocks noChangeAspect="1"/>
          </p:cNvPicPr>
          <p:nvPr userDrawn="1"/>
        </p:nvPicPr>
        <p:blipFill rotWithShape="1">
          <a:blip r:embed="rId2"/>
          <a:srcRect t="29277" b="7025"/>
          <a:stretch/>
        </p:blipFill>
        <p:spPr>
          <a:xfrm>
            <a:off x="0" y="0"/>
            <a:ext cx="12192000" cy="5139994"/>
          </a:xfrm>
          <a:prstGeom prst="rect">
            <a:avLst/>
          </a:prstGeom>
        </p:spPr>
      </p:pic>
      <p:pic>
        <p:nvPicPr>
          <p:cNvPr id="11" name="Picture 10" descr="A tower with many antennas in the middle of a forest&#10;&#10;Description automatically generated">
            <a:extLst>
              <a:ext uri="{FF2B5EF4-FFF2-40B4-BE49-F238E27FC236}">
                <a16:creationId xmlns:a16="http://schemas.microsoft.com/office/drawing/2014/main" id="{3843070F-0AC0-05AE-DC9B-D119EACA44E4}"/>
              </a:ext>
            </a:extLst>
          </p:cNvPr>
          <p:cNvPicPr>
            <a:picLocks noChangeAspect="1"/>
          </p:cNvPicPr>
          <p:nvPr userDrawn="1"/>
        </p:nvPicPr>
        <p:blipFill rotWithShape="1">
          <a:blip r:embed="rId3"/>
          <a:srcRect t="16511" b="31556"/>
          <a:stretch/>
        </p:blipFill>
        <p:spPr>
          <a:xfrm>
            <a:off x="29489400" y="0"/>
            <a:ext cx="12192000" cy="4735628"/>
          </a:xfrm>
          <a:prstGeom prst="rect">
            <a:avLst/>
          </a:prstGeom>
        </p:spPr>
      </p:pic>
      <p:sp>
        <p:nvSpPr>
          <p:cNvPr id="2" name="Rectangle 1">
            <a:extLst>
              <a:ext uri="{FF2B5EF4-FFF2-40B4-BE49-F238E27FC236}">
                <a16:creationId xmlns:a16="http://schemas.microsoft.com/office/drawing/2014/main" id="{AD1458AE-67C9-1913-EE00-ED19478C224A}"/>
              </a:ext>
            </a:extLst>
          </p:cNvPr>
          <p:cNvSpPr/>
          <p:nvPr userDrawn="1"/>
        </p:nvSpPr>
        <p:spPr>
          <a:xfrm>
            <a:off x="0" y="4590774"/>
            <a:ext cx="12192000" cy="226722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AutoShape 2">
            <a:extLst>
              <a:ext uri="{FF2B5EF4-FFF2-40B4-BE49-F238E27FC236}">
                <a16:creationId xmlns:a16="http://schemas.microsoft.com/office/drawing/2014/main" id="{7737DD29-4DC8-F887-194D-87C68702EB96}"/>
              </a:ext>
            </a:extLst>
          </p:cNvPr>
          <p:cNvSpPr>
            <a:spLocks noChangeAspect="1" noChangeArrowheads="1"/>
          </p:cNvSpPr>
          <p:nvPr userDrawn="1"/>
        </p:nvSpPr>
        <p:spPr bwMode="auto">
          <a:xfrm>
            <a:off x="5892800" y="3276601"/>
            <a:ext cx="406400" cy="302623"/>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800"/>
          </a:p>
        </p:txBody>
      </p:sp>
      <p:sp>
        <p:nvSpPr>
          <p:cNvPr id="8" name="Text Placeholder 2">
            <a:extLst>
              <a:ext uri="{FF2B5EF4-FFF2-40B4-BE49-F238E27FC236}">
                <a16:creationId xmlns:a16="http://schemas.microsoft.com/office/drawing/2014/main" id="{32B50935-5D9D-5BCC-7BE4-345C93B341EC}"/>
              </a:ext>
            </a:extLst>
          </p:cNvPr>
          <p:cNvSpPr>
            <a:spLocks noGrp="1"/>
          </p:cNvSpPr>
          <p:nvPr userDrawn="1">
            <p:ph type="body" idx="1" hasCustomPrompt="1"/>
          </p:nvPr>
        </p:nvSpPr>
        <p:spPr>
          <a:xfrm>
            <a:off x="373419" y="6047218"/>
            <a:ext cx="6926579" cy="419099"/>
          </a:xfrm>
          <a:prstGeom prst="rect">
            <a:avLst/>
          </a:prstGeom>
        </p:spPr>
        <p:txBody>
          <a:bodyPr anchor="ctr">
            <a:normAutofit/>
          </a:bodyPr>
          <a:lstStyle>
            <a:lvl1pPr marL="0" indent="0">
              <a:buNone/>
              <a:defRPr sz="16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a:t>
            </a:r>
          </a:p>
        </p:txBody>
      </p:sp>
      <p:sp>
        <p:nvSpPr>
          <p:cNvPr id="9" name="Title 1">
            <a:extLst>
              <a:ext uri="{FF2B5EF4-FFF2-40B4-BE49-F238E27FC236}">
                <a16:creationId xmlns:a16="http://schemas.microsoft.com/office/drawing/2014/main" id="{2BCC808F-9352-D70E-14BD-71C463346434}"/>
              </a:ext>
            </a:extLst>
          </p:cNvPr>
          <p:cNvSpPr>
            <a:spLocks noGrp="1"/>
          </p:cNvSpPr>
          <p:nvPr userDrawn="1">
            <p:ph type="title"/>
          </p:nvPr>
        </p:nvSpPr>
        <p:spPr>
          <a:xfrm>
            <a:off x="371537" y="4933424"/>
            <a:ext cx="6908800" cy="1077218"/>
          </a:xfrm>
          <a:prstGeom prst="rect">
            <a:avLst/>
          </a:prstGeom>
        </p:spPr>
        <p:txBody>
          <a:bodyPr anchor="ctr">
            <a:spAutoFit/>
          </a:bodyPr>
          <a:lstStyle>
            <a:lvl1pPr algn="l">
              <a:defRPr sz="3200" b="1" i="0" cap="all">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r>
              <a:rPr lang="en-US"/>
              <a:t>Click to edit Master title style</a:t>
            </a:r>
            <a:endParaRPr lang="en-JM"/>
          </a:p>
        </p:txBody>
      </p:sp>
      <p:sp>
        <p:nvSpPr>
          <p:cNvPr id="10" name="Text Placeholder 2">
            <a:extLst>
              <a:ext uri="{FF2B5EF4-FFF2-40B4-BE49-F238E27FC236}">
                <a16:creationId xmlns:a16="http://schemas.microsoft.com/office/drawing/2014/main" id="{C32913C5-7C12-1A15-2A9A-BAC79D0A2B1E}"/>
              </a:ext>
            </a:extLst>
          </p:cNvPr>
          <p:cNvSpPr>
            <a:spLocks noGrp="1"/>
          </p:cNvSpPr>
          <p:nvPr userDrawn="1">
            <p:ph type="body" idx="10" hasCustomPrompt="1"/>
          </p:nvPr>
        </p:nvSpPr>
        <p:spPr>
          <a:xfrm>
            <a:off x="8976419" y="6017039"/>
            <a:ext cx="2844800" cy="457200"/>
          </a:xfrm>
          <a:prstGeom prst="rect">
            <a:avLst/>
          </a:prstGeom>
        </p:spPr>
        <p:txBody>
          <a:bodyPr anchor="b">
            <a:normAutofit/>
          </a:bodyPr>
          <a:lstStyle>
            <a:lvl1pPr marL="0" indent="0" algn="r">
              <a:buNone/>
              <a:defRPr sz="1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a:t>
            </a:r>
          </a:p>
        </p:txBody>
      </p:sp>
      <p:sp>
        <p:nvSpPr>
          <p:cNvPr id="6" name="Rectangle 5">
            <a:extLst>
              <a:ext uri="{FF2B5EF4-FFF2-40B4-BE49-F238E27FC236}">
                <a16:creationId xmlns:a16="http://schemas.microsoft.com/office/drawing/2014/main" id="{533F5F22-7EAB-C3E9-621E-B2E307B9091F}"/>
              </a:ext>
            </a:extLst>
          </p:cNvPr>
          <p:cNvSpPr/>
          <p:nvPr userDrawn="1"/>
        </p:nvSpPr>
        <p:spPr>
          <a:xfrm>
            <a:off x="199178" y="3409834"/>
            <a:ext cx="5108318" cy="1017023"/>
          </a:xfrm>
          <a:prstGeom prst="rect">
            <a:avLst/>
          </a:prstGeom>
          <a:solidFill>
            <a:srgbClr val="001033">
              <a:alpha val="5607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black background with white text&#10;&#10;Description automatically generated">
            <a:extLst>
              <a:ext uri="{FF2B5EF4-FFF2-40B4-BE49-F238E27FC236}">
                <a16:creationId xmlns:a16="http://schemas.microsoft.com/office/drawing/2014/main" id="{F6AC774E-B1BB-FECF-C967-CA066063FA89}"/>
              </a:ext>
            </a:extLst>
          </p:cNvPr>
          <p:cNvPicPr>
            <a:picLocks noChangeAspect="1"/>
          </p:cNvPicPr>
          <p:nvPr userDrawn="1"/>
        </p:nvPicPr>
        <p:blipFill>
          <a:blip r:embed="rId4"/>
          <a:stretch>
            <a:fillRect/>
          </a:stretch>
        </p:blipFill>
        <p:spPr>
          <a:xfrm>
            <a:off x="393951" y="3534876"/>
            <a:ext cx="4784336" cy="779388"/>
          </a:xfrm>
          <a:prstGeom prst="rect">
            <a:avLst/>
          </a:prstGeom>
        </p:spPr>
      </p:pic>
    </p:spTree>
    <p:extLst>
      <p:ext uri="{BB962C8B-B14F-4D97-AF65-F5344CB8AC3E}">
        <p14:creationId xmlns:p14="http://schemas.microsoft.com/office/powerpoint/2010/main" val="42557737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2">
    <p:bg>
      <p:bgPr>
        <a:solidFill>
          <a:schemeClr val="bg1"/>
        </a:solidFill>
        <a:effectLst/>
      </p:bgPr>
    </p:bg>
    <p:spTree>
      <p:nvGrpSpPr>
        <p:cNvPr id="1" name=""/>
        <p:cNvGrpSpPr/>
        <p:nvPr/>
      </p:nvGrpSpPr>
      <p:grpSpPr>
        <a:xfrm>
          <a:off x="0" y="0"/>
          <a:ext cx="0" cy="0"/>
          <a:chOff x="0" y="0"/>
          <a:chExt cx="0" cy="0"/>
        </a:xfrm>
      </p:grpSpPr>
      <p:pic>
        <p:nvPicPr>
          <p:cNvPr id="3" name="Picture 2" descr="A picture containing outdoor, landscape, sky, cloud&#10;&#10;Description automatically generated">
            <a:extLst>
              <a:ext uri="{FF2B5EF4-FFF2-40B4-BE49-F238E27FC236}">
                <a16:creationId xmlns:a16="http://schemas.microsoft.com/office/drawing/2014/main" id="{37648A85-902E-DC2E-0993-2F4A22D19149}"/>
              </a:ext>
            </a:extLst>
          </p:cNvPr>
          <p:cNvPicPr>
            <a:picLocks noChangeAspect="1"/>
          </p:cNvPicPr>
          <p:nvPr userDrawn="1"/>
        </p:nvPicPr>
        <p:blipFill rotWithShape="1">
          <a:blip r:embed="rId2"/>
          <a:srcRect l="3292" r="7819"/>
          <a:stretch/>
        </p:blipFill>
        <p:spPr>
          <a:xfrm>
            <a:off x="0" y="0"/>
            <a:ext cx="12192000" cy="6858000"/>
          </a:xfrm>
          <a:prstGeom prst="rect">
            <a:avLst/>
          </a:prstGeom>
        </p:spPr>
      </p:pic>
      <p:pic>
        <p:nvPicPr>
          <p:cNvPr id="7" name="Picture 6" descr="A transparent dark filter to add darkness to the picture">
            <a:extLst>
              <a:ext uri="{FF2B5EF4-FFF2-40B4-BE49-F238E27FC236}">
                <a16:creationId xmlns:a16="http://schemas.microsoft.com/office/drawing/2014/main" id="{0CC680EE-88C6-5B81-35D6-33E6F8C2B29D}"/>
              </a:ext>
            </a:extLst>
          </p:cNvPr>
          <p:cNvPicPr>
            <a:picLocks noChangeAspect="1"/>
          </p:cNvPicPr>
          <p:nvPr userDrawn="1"/>
        </p:nvPicPr>
        <p:blipFill>
          <a:blip r:embed="rId3"/>
          <a:stretch>
            <a:fillRect/>
          </a:stretch>
        </p:blipFill>
        <p:spPr>
          <a:xfrm>
            <a:off x="-1" y="0"/>
            <a:ext cx="12192001" cy="6858000"/>
          </a:xfrm>
          <a:prstGeom prst="rect">
            <a:avLst/>
          </a:prstGeom>
        </p:spPr>
      </p:pic>
      <p:pic>
        <p:nvPicPr>
          <p:cNvPr id="6" name="Picture 5" descr="State of Tennessee logo. A black and white circle with three stars in it&#10;&#10;">
            <a:extLst>
              <a:ext uri="{FF2B5EF4-FFF2-40B4-BE49-F238E27FC236}">
                <a16:creationId xmlns:a16="http://schemas.microsoft.com/office/drawing/2014/main" id="{934841E1-5AF5-203C-A492-24C43426441D}"/>
              </a:ext>
            </a:extLst>
          </p:cNvPr>
          <p:cNvPicPr>
            <a:picLocks noChangeAspect="1"/>
          </p:cNvPicPr>
          <p:nvPr userDrawn="1"/>
        </p:nvPicPr>
        <p:blipFill rotWithShape="1">
          <a:blip r:embed="rId4">
            <a:alphaModFix amt="8000"/>
          </a:blip>
          <a:srcRect l="23509" t="12982" b="15965"/>
          <a:stretch/>
        </p:blipFill>
        <p:spPr>
          <a:xfrm>
            <a:off x="2" y="0"/>
            <a:ext cx="7590970" cy="6858000"/>
          </a:xfrm>
          <a:prstGeom prst="rect">
            <a:avLst/>
          </a:prstGeom>
        </p:spPr>
      </p:pic>
      <p:sp>
        <p:nvSpPr>
          <p:cNvPr id="4" name="AutoShape 2">
            <a:extLst>
              <a:ext uri="{FF2B5EF4-FFF2-40B4-BE49-F238E27FC236}">
                <a16:creationId xmlns:a16="http://schemas.microsoft.com/office/drawing/2014/main" id="{7737DD29-4DC8-F887-194D-87C68702EB96}"/>
              </a:ext>
            </a:extLst>
          </p:cNvPr>
          <p:cNvSpPr>
            <a:spLocks noChangeAspect="1" noChangeArrowheads="1"/>
          </p:cNvSpPr>
          <p:nvPr userDrawn="1"/>
        </p:nvSpPr>
        <p:spPr bwMode="auto">
          <a:xfrm>
            <a:off x="5892800" y="3276601"/>
            <a:ext cx="406400" cy="302623"/>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800"/>
          </a:p>
        </p:txBody>
      </p:sp>
      <p:cxnSp>
        <p:nvCxnSpPr>
          <p:cNvPr id="20" name="Straight Connector 19">
            <a:extLst>
              <a:ext uri="{FF2B5EF4-FFF2-40B4-BE49-F238E27FC236}">
                <a16:creationId xmlns:a16="http://schemas.microsoft.com/office/drawing/2014/main" id="{001D6908-063F-49DE-DE06-F7C27ADC95C5}"/>
              </a:ext>
            </a:extLst>
          </p:cNvPr>
          <p:cNvCxnSpPr/>
          <p:nvPr userDrawn="1"/>
        </p:nvCxnSpPr>
        <p:spPr>
          <a:xfrm>
            <a:off x="4876800" y="3124200"/>
            <a:ext cx="0" cy="79057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8" name="Picture 7" descr="A black background with white text&#10;&#10;Description automatically generated with low confidence">
            <a:extLst>
              <a:ext uri="{FF2B5EF4-FFF2-40B4-BE49-F238E27FC236}">
                <a16:creationId xmlns:a16="http://schemas.microsoft.com/office/drawing/2014/main" id="{67131FE5-9ADD-F950-56A1-FB4634E1619E}"/>
              </a:ext>
            </a:extLst>
          </p:cNvPr>
          <p:cNvPicPr>
            <a:picLocks noChangeAspect="1"/>
          </p:cNvPicPr>
          <p:nvPr userDrawn="1"/>
        </p:nvPicPr>
        <p:blipFill>
          <a:blip r:embed="rId5"/>
          <a:stretch>
            <a:fillRect/>
          </a:stretch>
        </p:blipFill>
        <p:spPr>
          <a:xfrm>
            <a:off x="797247" y="3010884"/>
            <a:ext cx="3886200" cy="965200"/>
          </a:xfrm>
          <a:prstGeom prst="rect">
            <a:avLst/>
          </a:prstGeom>
        </p:spPr>
      </p:pic>
      <p:sp>
        <p:nvSpPr>
          <p:cNvPr id="23" name="Text Placeholder 2">
            <a:extLst>
              <a:ext uri="{FF2B5EF4-FFF2-40B4-BE49-F238E27FC236}">
                <a16:creationId xmlns:a16="http://schemas.microsoft.com/office/drawing/2014/main" id="{333C3F2E-056F-A9DD-4D21-30EF211187D9}"/>
              </a:ext>
            </a:extLst>
          </p:cNvPr>
          <p:cNvSpPr>
            <a:spLocks noGrp="1"/>
          </p:cNvSpPr>
          <p:nvPr userDrawn="1">
            <p:ph type="body" idx="10" hasCustomPrompt="1"/>
          </p:nvPr>
        </p:nvSpPr>
        <p:spPr>
          <a:xfrm>
            <a:off x="8969618" y="6096000"/>
            <a:ext cx="2844800" cy="457200"/>
          </a:xfrm>
          <a:prstGeom prst="rect">
            <a:avLst/>
          </a:prstGeom>
        </p:spPr>
        <p:txBody>
          <a:bodyPr anchor="b">
            <a:normAutofit/>
          </a:bodyPr>
          <a:lstStyle>
            <a:lvl1pPr marL="0" indent="0" algn="r">
              <a:buNone/>
              <a:defRPr sz="16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a:t>
            </a:r>
          </a:p>
        </p:txBody>
      </p:sp>
      <p:sp>
        <p:nvSpPr>
          <p:cNvPr id="21" name="Text Placeholder 2">
            <a:extLst>
              <a:ext uri="{FF2B5EF4-FFF2-40B4-BE49-F238E27FC236}">
                <a16:creationId xmlns:a16="http://schemas.microsoft.com/office/drawing/2014/main" id="{F213131B-C0B3-76A3-5F0D-CF44F7C3F163}"/>
              </a:ext>
            </a:extLst>
          </p:cNvPr>
          <p:cNvSpPr>
            <a:spLocks noGrp="1"/>
          </p:cNvSpPr>
          <p:nvPr userDrawn="1">
            <p:ph type="body" idx="1" hasCustomPrompt="1"/>
          </p:nvPr>
        </p:nvSpPr>
        <p:spPr>
          <a:xfrm>
            <a:off x="5080000" y="3581400"/>
            <a:ext cx="2844800" cy="419099"/>
          </a:xfrm>
          <a:prstGeom prst="rect">
            <a:avLst/>
          </a:prstGeom>
        </p:spPr>
        <p:txBody>
          <a:bodyPr anchor="ctr">
            <a:normAutofit/>
          </a:bodyPr>
          <a:lstStyle>
            <a:lvl1pPr marL="0" indent="0">
              <a:buNone/>
              <a:defRPr sz="16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a:t>
            </a:r>
          </a:p>
        </p:txBody>
      </p:sp>
      <p:sp>
        <p:nvSpPr>
          <p:cNvPr id="22" name="Title 1">
            <a:extLst>
              <a:ext uri="{FF2B5EF4-FFF2-40B4-BE49-F238E27FC236}">
                <a16:creationId xmlns:a16="http://schemas.microsoft.com/office/drawing/2014/main" id="{45045BF7-652A-E30C-76E1-B110EC23190D}"/>
              </a:ext>
            </a:extLst>
          </p:cNvPr>
          <p:cNvSpPr>
            <a:spLocks noGrp="1"/>
          </p:cNvSpPr>
          <p:nvPr userDrawn="1">
            <p:ph type="title"/>
          </p:nvPr>
        </p:nvSpPr>
        <p:spPr>
          <a:xfrm>
            <a:off x="5079999" y="3048001"/>
            <a:ext cx="6748585" cy="533399"/>
          </a:xfrm>
          <a:prstGeom prst="rect">
            <a:avLst/>
          </a:prstGeom>
        </p:spPr>
        <p:txBody>
          <a:bodyPr anchor="ctr">
            <a:noAutofit/>
          </a:bodyPr>
          <a:lstStyle>
            <a:lvl1pPr algn="l">
              <a:defRPr sz="2000" b="1" i="0" cap="all">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r>
              <a:rPr lang="en-US"/>
              <a:t>Click to edit Master title style</a:t>
            </a:r>
            <a:endParaRPr lang="en-JM"/>
          </a:p>
        </p:txBody>
      </p:sp>
    </p:spTree>
    <p:extLst>
      <p:ext uri="{BB962C8B-B14F-4D97-AF65-F5344CB8AC3E}">
        <p14:creationId xmlns:p14="http://schemas.microsoft.com/office/powerpoint/2010/main" val="25380619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3">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30CCD94B-BE7C-BAAF-7929-FD495D53F020}"/>
              </a:ext>
            </a:extLst>
          </p:cNvPr>
          <p:cNvSpPr/>
          <p:nvPr userDrawn="1"/>
        </p:nvSpPr>
        <p:spPr>
          <a:xfrm>
            <a:off x="0" y="2406374"/>
            <a:ext cx="12192000" cy="226722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2"/>
          <p:cNvSpPr>
            <a:spLocks noGrp="1"/>
          </p:cNvSpPr>
          <p:nvPr>
            <p:ph type="body" idx="10" hasCustomPrompt="1"/>
          </p:nvPr>
        </p:nvSpPr>
        <p:spPr>
          <a:xfrm>
            <a:off x="8972885" y="6096000"/>
            <a:ext cx="2844800" cy="457200"/>
          </a:xfrm>
          <a:prstGeom prst="rect">
            <a:avLst/>
          </a:prstGeom>
        </p:spPr>
        <p:txBody>
          <a:bodyPr anchor="b">
            <a:normAutofit/>
          </a:bodyPr>
          <a:lstStyle>
            <a:lvl1pPr marL="0" indent="0" algn="r">
              <a:buNone/>
              <a:defRPr sz="1600">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a:t>
            </a:r>
          </a:p>
        </p:txBody>
      </p:sp>
      <p:cxnSp>
        <p:nvCxnSpPr>
          <p:cNvPr id="2" name="Straight Connector 1">
            <a:extLst>
              <a:ext uri="{FF2B5EF4-FFF2-40B4-BE49-F238E27FC236}">
                <a16:creationId xmlns:a16="http://schemas.microsoft.com/office/drawing/2014/main" id="{0B6D9346-97D0-EA68-6C16-A7F410F45ABA}"/>
              </a:ext>
            </a:extLst>
          </p:cNvPr>
          <p:cNvCxnSpPr/>
          <p:nvPr userDrawn="1"/>
        </p:nvCxnSpPr>
        <p:spPr>
          <a:xfrm>
            <a:off x="4876800" y="3124200"/>
            <a:ext cx="0" cy="79057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5" name="Picture 4" descr="A black background with white text&#10;&#10;Description automatically generated with low confidence">
            <a:extLst>
              <a:ext uri="{FF2B5EF4-FFF2-40B4-BE49-F238E27FC236}">
                <a16:creationId xmlns:a16="http://schemas.microsoft.com/office/drawing/2014/main" id="{4CF2AA8E-681E-2C0D-2AE8-92D4F45F256F}"/>
              </a:ext>
            </a:extLst>
          </p:cNvPr>
          <p:cNvPicPr>
            <a:picLocks noChangeAspect="1"/>
          </p:cNvPicPr>
          <p:nvPr userDrawn="1"/>
        </p:nvPicPr>
        <p:blipFill>
          <a:blip r:embed="rId2"/>
          <a:stretch>
            <a:fillRect/>
          </a:stretch>
        </p:blipFill>
        <p:spPr>
          <a:xfrm>
            <a:off x="797247" y="3010884"/>
            <a:ext cx="3886200" cy="965200"/>
          </a:xfrm>
          <a:prstGeom prst="rect">
            <a:avLst/>
          </a:prstGeom>
        </p:spPr>
      </p:pic>
      <p:sp>
        <p:nvSpPr>
          <p:cNvPr id="7" name="Text Placeholder 2">
            <a:extLst>
              <a:ext uri="{FF2B5EF4-FFF2-40B4-BE49-F238E27FC236}">
                <a16:creationId xmlns:a16="http://schemas.microsoft.com/office/drawing/2014/main" id="{84945E6F-0660-778D-9854-FAEBB28DF586}"/>
              </a:ext>
            </a:extLst>
          </p:cNvPr>
          <p:cNvSpPr>
            <a:spLocks noGrp="1"/>
          </p:cNvSpPr>
          <p:nvPr>
            <p:ph type="body" idx="1" hasCustomPrompt="1"/>
          </p:nvPr>
        </p:nvSpPr>
        <p:spPr>
          <a:xfrm>
            <a:off x="5080000" y="3581400"/>
            <a:ext cx="2844800" cy="419099"/>
          </a:xfrm>
          <a:prstGeom prst="rect">
            <a:avLst/>
          </a:prstGeom>
        </p:spPr>
        <p:txBody>
          <a:bodyPr anchor="ctr">
            <a:normAutofit/>
          </a:bodyPr>
          <a:lstStyle>
            <a:lvl1pPr marL="0" indent="0">
              <a:buNone/>
              <a:defRPr sz="16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a:t>
            </a:r>
          </a:p>
        </p:txBody>
      </p:sp>
      <p:sp>
        <p:nvSpPr>
          <p:cNvPr id="10" name="Title 1">
            <a:extLst>
              <a:ext uri="{FF2B5EF4-FFF2-40B4-BE49-F238E27FC236}">
                <a16:creationId xmlns:a16="http://schemas.microsoft.com/office/drawing/2014/main" id="{28D51F0C-5303-D0C0-0DAC-2ED0C6F7B8B5}"/>
              </a:ext>
            </a:extLst>
          </p:cNvPr>
          <p:cNvSpPr>
            <a:spLocks noGrp="1"/>
          </p:cNvSpPr>
          <p:nvPr>
            <p:ph type="title"/>
          </p:nvPr>
        </p:nvSpPr>
        <p:spPr>
          <a:xfrm>
            <a:off x="5079999" y="3048001"/>
            <a:ext cx="6748585" cy="533399"/>
          </a:xfrm>
          <a:prstGeom prst="rect">
            <a:avLst/>
          </a:prstGeom>
        </p:spPr>
        <p:txBody>
          <a:bodyPr anchor="ctr">
            <a:noAutofit/>
          </a:bodyPr>
          <a:lstStyle>
            <a:lvl1pPr algn="l">
              <a:defRPr sz="2000" b="1" i="0" cap="all">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r>
              <a:rPr lang="en-US"/>
              <a:t>Click to edit Master title style</a:t>
            </a:r>
            <a:endParaRPr lang="en-JM"/>
          </a:p>
        </p:txBody>
      </p:sp>
    </p:spTree>
    <p:extLst>
      <p:ext uri="{BB962C8B-B14F-4D97-AF65-F5344CB8AC3E}">
        <p14:creationId xmlns:p14="http://schemas.microsoft.com/office/powerpoint/2010/main" val="11326176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genda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D748411-9E2E-1BC7-9044-694DA60B85C1}"/>
              </a:ext>
            </a:extLst>
          </p:cNvPr>
          <p:cNvSpPr/>
          <p:nvPr userDrawn="1"/>
        </p:nvSpPr>
        <p:spPr>
          <a:xfrm>
            <a:off x="0" y="-1"/>
            <a:ext cx="12192000" cy="11684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Picture Placeholder 3">
            <a:extLst>
              <a:ext uri="{FF2B5EF4-FFF2-40B4-BE49-F238E27FC236}">
                <a16:creationId xmlns:a16="http://schemas.microsoft.com/office/drawing/2014/main" id="{03B262DC-6309-467A-B0AB-1FE8AC32048F}"/>
              </a:ext>
            </a:extLst>
          </p:cNvPr>
          <p:cNvSpPr>
            <a:spLocks noGrp="1"/>
          </p:cNvSpPr>
          <p:nvPr>
            <p:ph type="pic" sz="quarter" idx="25"/>
          </p:nvPr>
        </p:nvSpPr>
        <p:spPr>
          <a:xfrm>
            <a:off x="4396874" y="358274"/>
            <a:ext cx="7366001" cy="5544682"/>
          </a:xfrm>
          <a:prstGeom prst="rect">
            <a:avLst/>
          </a:prstGeom>
          <a:solidFill>
            <a:schemeClr val="bg1">
              <a:lumMod val="85000"/>
            </a:schemeClr>
          </a:solidFill>
        </p:spPr>
        <p:txBody>
          <a:bodyPr anchor="ctr"/>
          <a:lstStyle>
            <a:lvl1pPr algn="ctr">
              <a:defRPr/>
            </a:lvl1pPr>
          </a:lstStyle>
          <a:p>
            <a:r>
              <a:rPr lang="en-US"/>
              <a:t>Click icon to add picture</a:t>
            </a:r>
          </a:p>
        </p:txBody>
      </p:sp>
      <p:sp>
        <p:nvSpPr>
          <p:cNvPr id="11" name="Title 10"/>
          <p:cNvSpPr>
            <a:spLocks noGrp="1"/>
          </p:cNvSpPr>
          <p:nvPr>
            <p:ph type="title" hasCustomPrompt="1"/>
          </p:nvPr>
        </p:nvSpPr>
        <p:spPr>
          <a:xfrm>
            <a:off x="381001" y="381000"/>
            <a:ext cx="3753677" cy="762000"/>
          </a:xfrm>
          <a:prstGeom prst="rect">
            <a:avLst/>
          </a:prstGeom>
        </p:spPr>
        <p:txBody>
          <a:bodyPr anchor="b"/>
          <a:lstStyle>
            <a:lvl1pPr>
              <a:defRPr b="1" i="0">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r>
              <a:rPr lang="en-US"/>
              <a:t>Agenda Title</a:t>
            </a:r>
          </a:p>
        </p:txBody>
      </p:sp>
      <p:sp>
        <p:nvSpPr>
          <p:cNvPr id="40" name="Text Placeholder 17">
            <a:extLst>
              <a:ext uri="{FF2B5EF4-FFF2-40B4-BE49-F238E27FC236}">
                <a16:creationId xmlns:a16="http://schemas.microsoft.com/office/drawing/2014/main" id="{6FD69920-DAF1-5AB2-3817-2145F04C7F74}"/>
              </a:ext>
            </a:extLst>
          </p:cNvPr>
          <p:cNvSpPr>
            <a:spLocks noGrp="1"/>
          </p:cNvSpPr>
          <p:nvPr>
            <p:ph type="body" sz="quarter" idx="16" hasCustomPrompt="1"/>
          </p:nvPr>
        </p:nvSpPr>
        <p:spPr>
          <a:xfrm>
            <a:off x="1140692" y="1450644"/>
            <a:ext cx="2940893" cy="485340"/>
          </a:xfrm>
          <a:prstGeom prst="rect">
            <a:avLst/>
          </a:prstGeom>
        </p:spPr>
        <p:txBody>
          <a:bodyPr anchor="ctr"/>
          <a:lstStyle>
            <a:lvl1pPr>
              <a:spcAft>
                <a:spcPts val="0"/>
              </a:spcAft>
              <a:buNone/>
              <a:defRPr sz="1599">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GB"/>
              <a:t>Insert agenda item</a:t>
            </a:r>
            <a:endParaRPr lang="en-US"/>
          </a:p>
        </p:txBody>
      </p:sp>
      <p:sp>
        <p:nvSpPr>
          <p:cNvPr id="41" name="Text Placeholder 17">
            <a:extLst>
              <a:ext uri="{FF2B5EF4-FFF2-40B4-BE49-F238E27FC236}">
                <a16:creationId xmlns:a16="http://schemas.microsoft.com/office/drawing/2014/main" id="{859222B6-EE6A-90BA-49C9-287BFD042B2A}"/>
              </a:ext>
            </a:extLst>
          </p:cNvPr>
          <p:cNvSpPr>
            <a:spLocks noGrp="1"/>
          </p:cNvSpPr>
          <p:nvPr>
            <p:ph type="body" sz="quarter" idx="18" hasCustomPrompt="1"/>
          </p:nvPr>
        </p:nvSpPr>
        <p:spPr>
          <a:xfrm>
            <a:off x="1140692" y="2061293"/>
            <a:ext cx="2940779" cy="485340"/>
          </a:xfrm>
          <a:prstGeom prst="rect">
            <a:avLst/>
          </a:prstGeom>
        </p:spPr>
        <p:txBody>
          <a:bodyPr anchor="ctr"/>
          <a:lstStyle>
            <a:lvl1pPr>
              <a:spcAft>
                <a:spcPts val="0"/>
              </a:spcAft>
              <a:buNone/>
              <a:defRPr sz="1599">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GB"/>
              <a:t>Insert agenda item</a:t>
            </a:r>
            <a:endParaRPr lang="en-US"/>
          </a:p>
        </p:txBody>
      </p:sp>
      <p:sp>
        <p:nvSpPr>
          <p:cNvPr id="42" name="Text Placeholder 17">
            <a:extLst>
              <a:ext uri="{FF2B5EF4-FFF2-40B4-BE49-F238E27FC236}">
                <a16:creationId xmlns:a16="http://schemas.microsoft.com/office/drawing/2014/main" id="{DFED8A4E-0802-FC25-AB81-98F639F23E28}"/>
              </a:ext>
            </a:extLst>
          </p:cNvPr>
          <p:cNvSpPr>
            <a:spLocks noGrp="1"/>
          </p:cNvSpPr>
          <p:nvPr>
            <p:ph type="body" sz="quarter" idx="20" hasCustomPrompt="1"/>
          </p:nvPr>
        </p:nvSpPr>
        <p:spPr>
          <a:xfrm>
            <a:off x="1140692" y="2671941"/>
            <a:ext cx="2940779" cy="485340"/>
          </a:xfrm>
          <a:prstGeom prst="rect">
            <a:avLst/>
          </a:prstGeom>
        </p:spPr>
        <p:txBody>
          <a:bodyPr anchor="ctr"/>
          <a:lstStyle>
            <a:lvl1pPr>
              <a:spcAft>
                <a:spcPts val="0"/>
              </a:spcAft>
              <a:buNone/>
              <a:defRPr sz="1599">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GB"/>
              <a:t>Insert agenda item</a:t>
            </a:r>
            <a:endParaRPr lang="en-US"/>
          </a:p>
        </p:txBody>
      </p:sp>
      <p:sp>
        <p:nvSpPr>
          <p:cNvPr id="43" name="Text Placeholder 17">
            <a:extLst>
              <a:ext uri="{FF2B5EF4-FFF2-40B4-BE49-F238E27FC236}">
                <a16:creationId xmlns:a16="http://schemas.microsoft.com/office/drawing/2014/main" id="{19633CD7-A4E0-D7EB-19A8-451C44887E38}"/>
              </a:ext>
            </a:extLst>
          </p:cNvPr>
          <p:cNvSpPr>
            <a:spLocks noGrp="1"/>
          </p:cNvSpPr>
          <p:nvPr>
            <p:ph type="body" sz="quarter" idx="22" hasCustomPrompt="1"/>
          </p:nvPr>
        </p:nvSpPr>
        <p:spPr>
          <a:xfrm>
            <a:off x="1140692" y="3282590"/>
            <a:ext cx="2940893" cy="485340"/>
          </a:xfrm>
          <a:prstGeom prst="rect">
            <a:avLst/>
          </a:prstGeom>
        </p:spPr>
        <p:txBody>
          <a:bodyPr anchor="ctr"/>
          <a:lstStyle>
            <a:lvl1pPr>
              <a:spcAft>
                <a:spcPts val="0"/>
              </a:spcAft>
              <a:buNone/>
              <a:defRPr sz="1599">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GB"/>
              <a:t>Insert agenda item</a:t>
            </a:r>
            <a:endParaRPr lang="en-US"/>
          </a:p>
        </p:txBody>
      </p:sp>
      <p:sp>
        <p:nvSpPr>
          <p:cNvPr id="44" name="Text Placeholder 17">
            <a:extLst>
              <a:ext uri="{FF2B5EF4-FFF2-40B4-BE49-F238E27FC236}">
                <a16:creationId xmlns:a16="http://schemas.microsoft.com/office/drawing/2014/main" id="{6F858DE1-47C3-07FD-E001-4D4F563B5DAB}"/>
              </a:ext>
            </a:extLst>
          </p:cNvPr>
          <p:cNvSpPr>
            <a:spLocks noGrp="1"/>
          </p:cNvSpPr>
          <p:nvPr>
            <p:ph type="body" sz="quarter" idx="24" hasCustomPrompt="1"/>
          </p:nvPr>
        </p:nvSpPr>
        <p:spPr>
          <a:xfrm>
            <a:off x="1140692" y="3893238"/>
            <a:ext cx="2940893" cy="485340"/>
          </a:xfrm>
          <a:prstGeom prst="rect">
            <a:avLst/>
          </a:prstGeom>
        </p:spPr>
        <p:txBody>
          <a:bodyPr anchor="ctr"/>
          <a:lstStyle>
            <a:lvl1pPr>
              <a:spcAft>
                <a:spcPts val="0"/>
              </a:spcAft>
              <a:buNone/>
              <a:defRPr sz="1599">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GB"/>
              <a:t>Insert agenda item</a:t>
            </a:r>
            <a:endParaRPr lang="en-US"/>
          </a:p>
        </p:txBody>
      </p:sp>
      <p:sp>
        <p:nvSpPr>
          <p:cNvPr id="45" name="Text Placeholder 17">
            <a:extLst>
              <a:ext uri="{FF2B5EF4-FFF2-40B4-BE49-F238E27FC236}">
                <a16:creationId xmlns:a16="http://schemas.microsoft.com/office/drawing/2014/main" id="{704A6E00-204B-12EC-464C-8ED4AF2F9BA8}"/>
              </a:ext>
            </a:extLst>
          </p:cNvPr>
          <p:cNvSpPr>
            <a:spLocks noGrp="1"/>
          </p:cNvSpPr>
          <p:nvPr>
            <p:ph type="body" sz="quarter" idx="26" hasCustomPrompt="1"/>
          </p:nvPr>
        </p:nvSpPr>
        <p:spPr>
          <a:xfrm>
            <a:off x="1140692" y="4503887"/>
            <a:ext cx="2940893" cy="485340"/>
          </a:xfrm>
          <a:prstGeom prst="rect">
            <a:avLst/>
          </a:prstGeom>
        </p:spPr>
        <p:txBody>
          <a:bodyPr anchor="ctr"/>
          <a:lstStyle>
            <a:lvl1pPr>
              <a:spcAft>
                <a:spcPts val="0"/>
              </a:spcAft>
              <a:buNone/>
              <a:defRPr sz="1599">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GB"/>
              <a:t>Insert agenda item</a:t>
            </a:r>
            <a:endParaRPr lang="en-US"/>
          </a:p>
        </p:txBody>
      </p:sp>
      <p:sp>
        <p:nvSpPr>
          <p:cNvPr id="46" name="Text Placeholder 17">
            <a:extLst>
              <a:ext uri="{FF2B5EF4-FFF2-40B4-BE49-F238E27FC236}">
                <a16:creationId xmlns:a16="http://schemas.microsoft.com/office/drawing/2014/main" id="{BA97A0F1-AA2D-2DFF-CAEE-75034E58C077}"/>
              </a:ext>
            </a:extLst>
          </p:cNvPr>
          <p:cNvSpPr>
            <a:spLocks noGrp="1"/>
          </p:cNvSpPr>
          <p:nvPr>
            <p:ph type="body" sz="quarter" idx="28" hasCustomPrompt="1"/>
          </p:nvPr>
        </p:nvSpPr>
        <p:spPr>
          <a:xfrm>
            <a:off x="1140692" y="5114536"/>
            <a:ext cx="2940893" cy="485340"/>
          </a:xfrm>
          <a:prstGeom prst="rect">
            <a:avLst/>
          </a:prstGeom>
        </p:spPr>
        <p:txBody>
          <a:bodyPr anchor="ctr"/>
          <a:lstStyle>
            <a:lvl1pPr>
              <a:spcAft>
                <a:spcPts val="0"/>
              </a:spcAft>
              <a:buNone/>
              <a:defRPr sz="1599">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GB"/>
              <a:t>Insert agenda item</a:t>
            </a:r>
            <a:endParaRPr lang="en-US"/>
          </a:p>
        </p:txBody>
      </p:sp>
      <p:sp>
        <p:nvSpPr>
          <p:cNvPr id="48" name="Text Placeholder 17">
            <a:extLst>
              <a:ext uri="{FF2B5EF4-FFF2-40B4-BE49-F238E27FC236}">
                <a16:creationId xmlns:a16="http://schemas.microsoft.com/office/drawing/2014/main" id="{90F999CF-D140-59C4-BED9-8CAD97742331}"/>
              </a:ext>
            </a:extLst>
          </p:cNvPr>
          <p:cNvSpPr>
            <a:spLocks noGrp="1"/>
          </p:cNvSpPr>
          <p:nvPr>
            <p:ph type="body" sz="quarter" idx="31" hasCustomPrompt="1"/>
          </p:nvPr>
        </p:nvSpPr>
        <p:spPr>
          <a:xfrm>
            <a:off x="385567" y="1450644"/>
            <a:ext cx="540729" cy="485340"/>
          </a:xfrm>
          <a:prstGeom prst="rect">
            <a:avLst/>
          </a:prstGeom>
        </p:spPr>
        <p:txBody>
          <a:bodyPr anchor="ctr"/>
          <a:lstStyle>
            <a:lvl1pPr marL="0" marR="0" indent="0" algn="ctr" defTabSz="228463" rtl="0" eaLnBrk="1" fontAlgn="auto" latinLnBrk="0" hangingPunct="1">
              <a:lnSpc>
                <a:spcPct val="100000"/>
              </a:lnSpc>
              <a:spcBef>
                <a:spcPts val="0"/>
              </a:spcBef>
              <a:spcAft>
                <a:spcPts val="0"/>
              </a:spcAft>
              <a:buClrTx/>
              <a:buSzTx/>
              <a:buFont typeface="Graphik" panose="020B0604020202020204" pitchFamily="34" charset="0"/>
              <a:buNone/>
              <a:tabLst/>
              <a:defRPr sz="1799" b="0">
                <a:solidFill>
                  <a:schemeClr val="bg2"/>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ctr" defTabSz="228463" rtl="0" eaLnBrk="1" fontAlgn="auto" latinLnBrk="0" hangingPunct="1">
              <a:lnSpc>
                <a:spcPct val="100000"/>
              </a:lnSpc>
              <a:spcBef>
                <a:spcPts val="0"/>
              </a:spcBef>
              <a:spcAft>
                <a:spcPts val="0"/>
              </a:spcAft>
              <a:buClrTx/>
              <a:buSzTx/>
              <a:buFont typeface="Graphik" panose="020B0604020202020204" pitchFamily="34" charset="0"/>
              <a:buNone/>
              <a:tabLst/>
              <a:defRPr/>
            </a:pPr>
            <a:r>
              <a:rPr lang="en-US">
                <a:latin typeface="Open Sans" panose="020B0606030504020204" pitchFamily="34" charset="0"/>
                <a:ea typeface="Open Sans" panose="020B0606030504020204" pitchFamily="34" charset="0"/>
                <a:cs typeface="Open Sans" panose="020B0606030504020204" pitchFamily="34" charset="0"/>
              </a:rPr>
              <a:t>##</a:t>
            </a:r>
            <a:endParaRPr lang="en-US"/>
          </a:p>
        </p:txBody>
      </p:sp>
      <p:sp>
        <p:nvSpPr>
          <p:cNvPr id="49" name="Text Placeholder 17">
            <a:extLst>
              <a:ext uri="{FF2B5EF4-FFF2-40B4-BE49-F238E27FC236}">
                <a16:creationId xmlns:a16="http://schemas.microsoft.com/office/drawing/2014/main" id="{2B8D3E77-3886-1E26-347A-889AD7CA2058}"/>
              </a:ext>
            </a:extLst>
          </p:cNvPr>
          <p:cNvSpPr>
            <a:spLocks noGrp="1"/>
          </p:cNvSpPr>
          <p:nvPr>
            <p:ph type="body" sz="quarter" idx="32" hasCustomPrompt="1"/>
          </p:nvPr>
        </p:nvSpPr>
        <p:spPr>
          <a:xfrm>
            <a:off x="385567" y="2061293"/>
            <a:ext cx="540729" cy="485340"/>
          </a:xfrm>
          <a:prstGeom prst="rect">
            <a:avLst/>
          </a:prstGeom>
        </p:spPr>
        <p:txBody>
          <a:bodyPr anchor="ctr"/>
          <a:lstStyle>
            <a:lvl1pPr marL="0" marR="0" indent="0" algn="ctr" defTabSz="228463" rtl="0" eaLnBrk="1" fontAlgn="auto" latinLnBrk="0" hangingPunct="1">
              <a:lnSpc>
                <a:spcPct val="100000"/>
              </a:lnSpc>
              <a:spcBef>
                <a:spcPts val="0"/>
              </a:spcBef>
              <a:spcAft>
                <a:spcPts val="0"/>
              </a:spcAft>
              <a:buClrTx/>
              <a:buSzTx/>
              <a:buFont typeface="Graphik" panose="020B0604020202020204" pitchFamily="34" charset="0"/>
              <a:buNone/>
              <a:tabLst/>
              <a:defRPr lang="en-US" sz="1799" b="0" kern="1200" dirty="0">
                <a:solidFill>
                  <a:schemeClr val="bg2"/>
                </a:solidFill>
                <a:latin typeface="+mn-lt"/>
                <a:ea typeface="+mn-ea"/>
                <a:cs typeface="+mn-cs"/>
              </a:defRPr>
            </a:lvl1pPr>
          </a:lstStyle>
          <a:p>
            <a:pPr marL="0" marR="0" lvl="0" indent="0" algn="ctr" defTabSz="228463" rtl="0" eaLnBrk="1" fontAlgn="auto" latinLnBrk="0" hangingPunct="1">
              <a:lnSpc>
                <a:spcPct val="100000"/>
              </a:lnSpc>
              <a:spcBef>
                <a:spcPts val="0"/>
              </a:spcBef>
              <a:spcAft>
                <a:spcPts val="0"/>
              </a:spcAft>
              <a:buClrTx/>
              <a:buSzTx/>
              <a:buFont typeface="Graphik" panose="020B0604020202020204" pitchFamily="34" charset="0"/>
              <a:buNone/>
              <a:tabLst/>
              <a:defRPr/>
            </a:pPr>
            <a:r>
              <a:rPr lang="en-US">
                <a:latin typeface="Open Sans" panose="020B0606030504020204" pitchFamily="34" charset="0"/>
                <a:ea typeface="Open Sans" panose="020B0606030504020204" pitchFamily="34" charset="0"/>
                <a:cs typeface="Open Sans" panose="020B0606030504020204" pitchFamily="34" charset="0"/>
              </a:rPr>
              <a:t>##</a:t>
            </a:r>
            <a:endParaRPr lang="en-US"/>
          </a:p>
        </p:txBody>
      </p:sp>
      <p:sp>
        <p:nvSpPr>
          <p:cNvPr id="50" name="Text Placeholder 17">
            <a:extLst>
              <a:ext uri="{FF2B5EF4-FFF2-40B4-BE49-F238E27FC236}">
                <a16:creationId xmlns:a16="http://schemas.microsoft.com/office/drawing/2014/main" id="{B84C8315-BB5D-CBA1-3A78-8C6935062EE5}"/>
              </a:ext>
            </a:extLst>
          </p:cNvPr>
          <p:cNvSpPr>
            <a:spLocks noGrp="1"/>
          </p:cNvSpPr>
          <p:nvPr>
            <p:ph type="body" sz="quarter" idx="33" hasCustomPrompt="1"/>
          </p:nvPr>
        </p:nvSpPr>
        <p:spPr>
          <a:xfrm>
            <a:off x="385567" y="2671941"/>
            <a:ext cx="540729" cy="485340"/>
          </a:xfrm>
          <a:prstGeom prst="rect">
            <a:avLst/>
          </a:prstGeom>
        </p:spPr>
        <p:txBody>
          <a:bodyPr anchor="ctr"/>
          <a:lstStyle>
            <a:lvl1pPr marL="0" marR="0" indent="0" algn="ctr" defTabSz="228463" rtl="0" eaLnBrk="1" fontAlgn="auto" latinLnBrk="0" hangingPunct="1">
              <a:lnSpc>
                <a:spcPct val="100000"/>
              </a:lnSpc>
              <a:spcBef>
                <a:spcPts val="0"/>
              </a:spcBef>
              <a:spcAft>
                <a:spcPts val="0"/>
              </a:spcAft>
              <a:buClrTx/>
              <a:buSzTx/>
              <a:buFont typeface="Graphik" panose="020B0604020202020204" pitchFamily="34" charset="0"/>
              <a:buNone/>
              <a:tabLst/>
              <a:defRPr lang="en-US" sz="1799" b="0" kern="1200" dirty="0">
                <a:solidFill>
                  <a:schemeClr val="bg2"/>
                </a:solidFill>
                <a:latin typeface="+mn-lt"/>
                <a:ea typeface="+mn-ea"/>
                <a:cs typeface="+mn-cs"/>
              </a:defRPr>
            </a:lvl1pPr>
          </a:lstStyle>
          <a:p>
            <a:pPr marL="0" marR="0" lvl="0" indent="0" algn="ctr" defTabSz="228463" rtl="0" eaLnBrk="1" fontAlgn="auto" latinLnBrk="0" hangingPunct="1">
              <a:lnSpc>
                <a:spcPct val="100000"/>
              </a:lnSpc>
              <a:spcBef>
                <a:spcPts val="0"/>
              </a:spcBef>
              <a:spcAft>
                <a:spcPts val="0"/>
              </a:spcAft>
              <a:buClrTx/>
              <a:buSzTx/>
              <a:buFont typeface="Graphik" panose="020B0604020202020204" pitchFamily="34" charset="0"/>
              <a:buNone/>
              <a:tabLst/>
              <a:defRPr/>
            </a:pPr>
            <a:r>
              <a:rPr lang="en-US">
                <a:latin typeface="Open Sans" panose="020B0606030504020204" pitchFamily="34" charset="0"/>
                <a:ea typeface="Open Sans" panose="020B0606030504020204" pitchFamily="34" charset="0"/>
                <a:cs typeface="Open Sans" panose="020B0606030504020204" pitchFamily="34" charset="0"/>
              </a:rPr>
              <a:t>##</a:t>
            </a:r>
            <a:endParaRPr lang="en-US"/>
          </a:p>
        </p:txBody>
      </p:sp>
      <p:sp>
        <p:nvSpPr>
          <p:cNvPr id="51" name="Text Placeholder 17">
            <a:extLst>
              <a:ext uri="{FF2B5EF4-FFF2-40B4-BE49-F238E27FC236}">
                <a16:creationId xmlns:a16="http://schemas.microsoft.com/office/drawing/2014/main" id="{E5B1E278-9115-FF83-B7BB-C7448DA74F52}"/>
              </a:ext>
            </a:extLst>
          </p:cNvPr>
          <p:cNvSpPr>
            <a:spLocks noGrp="1"/>
          </p:cNvSpPr>
          <p:nvPr>
            <p:ph type="body" sz="quarter" idx="34" hasCustomPrompt="1"/>
          </p:nvPr>
        </p:nvSpPr>
        <p:spPr>
          <a:xfrm>
            <a:off x="385567" y="3282590"/>
            <a:ext cx="540729" cy="485340"/>
          </a:xfrm>
          <a:prstGeom prst="rect">
            <a:avLst/>
          </a:prstGeom>
        </p:spPr>
        <p:txBody>
          <a:bodyPr anchor="ctr"/>
          <a:lstStyle>
            <a:lvl1pPr marL="0" marR="0" indent="0" algn="ctr" defTabSz="228463" rtl="0" eaLnBrk="1" fontAlgn="auto" latinLnBrk="0" hangingPunct="1">
              <a:lnSpc>
                <a:spcPct val="100000"/>
              </a:lnSpc>
              <a:spcBef>
                <a:spcPts val="0"/>
              </a:spcBef>
              <a:spcAft>
                <a:spcPts val="0"/>
              </a:spcAft>
              <a:buClrTx/>
              <a:buSzTx/>
              <a:buFont typeface="Graphik" panose="020B0604020202020204" pitchFamily="34" charset="0"/>
              <a:buNone/>
              <a:tabLst/>
              <a:defRPr lang="en-US" sz="1799" b="0" kern="1200" dirty="0">
                <a:solidFill>
                  <a:schemeClr val="bg2"/>
                </a:solidFill>
                <a:latin typeface="+mn-lt"/>
                <a:ea typeface="+mn-ea"/>
                <a:cs typeface="+mn-cs"/>
              </a:defRPr>
            </a:lvl1pPr>
          </a:lstStyle>
          <a:p>
            <a:pPr marL="0" marR="0" lvl="0" indent="0" algn="ctr" defTabSz="228463" rtl="0" eaLnBrk="1" fontAlgn="auto" latinLnBrk="0" hangingPunct="1">
              <a:lnSpc>
                <a:spcPct val="100000"/>
              </a:lnSpc>
              <a:spcBef>
                <a:spcPts val="0"/>
              </a:spcBef>
              <a:spcAft>
                <a:spcPts val="0"/>
              </a:spcAft>
              <a:buClrTx/>
              <a:buSzTx/>
              <a:buFont typeface="Graphik" panose="020B0604020202020204" pitchFamily="34" charset="0"/>
              <a:buNone/>
              <a:tabLst/>
              <a:defRPr/>
            </a:pPr>
            <a:r>
              <a:rPr lang="en-US">
                <a:latin typeface="Open Sans" panose="020B0606030504020204" pitchFamily="34" charset="0"/>
                <a:ea typeface="Open Sans" panose="020B0606030504020204" pitchFamily="34" charset="0"/>
                <a:cs typeface="Open Sans" panose="020B0606030504020204" pitchFamily="34" charset="0"/>
              </a:rPr>
              <a:t>##</a:t>
            </a:r>
            <a:endParaRPr lang="en-US"/>
          </a:p>
        </p:txBody>
      </p:sp>
      <p:sp>
        <p:nvSpPr>
          <p:cNvPr id="52" name="Text Placeholder 17">
            <a:extLst>
              <a:ext uri="{FF2B5EF4-FFF2-40B4-BE49-F238E27FC236}">
                <a16:creationId xmlns:a16="http://schemas.microsoft.com/office/drawing/2014/main" id="{B4CC20AB-81BB-228E-40A6-1C653A6CB114}"/>
              </a:ext>
            </a:extLst>
          </p:cNvPr>
          <p:cNvSpPr>
            <a:spLocks noGrp="1"/>
          </p:cNvSpPr>
          <p:nvPr>
            <p:ph type="body" sz="quarter" idx="35" hasCustomPrompt="1"/>
          </p:nvPr>
        </p:nvSpPr>
        <p:spPr>
          <a:xfrm>
            <a:off x="385567" y="3893238"/>
            <a:ext cx="540729" cy="485340"/>
          </a:xfrm>
          <a:prstGeom prst="rect">
            <a:avLst/>
          </a:prstGeom>
        </p:spPr>
        <p:txBody>
          <a:bodyPr anchor="ctr"/>
          <a:lstStyle>
            <a:lvl1pPr marL="0" marR="0" indent="0" algn="ctr" defTabSz="228463" rtl="0" eaLnBrk="1" fontAlgn="auto" latinLnBrk="0" hangingPunct="1">
              <a:lnSpc>
                <a:spcPct val="100000"/>
              </a:lnSpc>
              <a:spcBef>
                <a:spcPts val="0"/>
              </a:spcBef>
              <a:spcAft>
                <a:spcPts val="0"/>
              </a:spcAft>
              <a:buClrTx/>
              <a:buSzTx/>
              <a:buFont typeface="Graphik" panose="020B0604020202020204" pitchFamily="34" charset="0"/>
              <a:buNone/>
              <a:tabLst/>
              <a:defRPr lang="en-US" sz="1799" b="0" kern="1200" dirty="0">
                <a:solidFill>
                  <a:schemeClr val="bg2"/>
                </a:solidFill>
                <a:latin typeface="+mn-lt"/>
                <a:ea typeface="+mn-ea"/>
                <a:cs typeface="+mn-cs"/>
              </a:defRPr>
            </a:lvl1pPr>
          </a:lstStyle>
          <a:p>
            <a:pPr marL="0" marR="0" lvl="0" indent="0" algn="ctr" defTabSz="228463" rtl="0" eaLnBrk="1" fontAlgn="auto" latinLnBrk="0" hangingPunct="1">
              <a:lnSpc>
                <a:spcPct val="100000"/>
              </a:lnSpc>
              <a:spcBef>
                <a:spcPts val="0"/>
              </a:spcBef>
              <a:spcAft>
                <a:spcPts val="0"/>
              </a:spcAft>
              <a:buClrTx/>
              <a:buSzTx/>
              <a:buFont typeface="Graphik" panose="020B0604020202020204" pitchFamily="34" charset="0"/>
              <a:buNone/>
              <a:tabLst/>
              <a:defRPr/>
            </a:pPr>
            <a:r>
              <a:rPr lang="en-US">
                <a:latin typeface="Open Sans" panose="020B0606030504020204" pitchFamily="34" charset="0"/>
                <a:ea typeface="Open Sans" panose="020B0606030504020204" pitchFamily="34" charset="0"/>
                <a:cs typeface="Open Sans" panose="020B0606030504020204" pitchFamily="34" charset="0"/>
              </a:rPr>
              <a:t>##</a:t>
            </a:r>
            <a:endParaRPr lang="en-US"/>
          </a:p>
        </p:txBody>
      </p:sp>
      <p:sp>
        <p:nvSpPr>
          <p:cNvPr id="53" name="Text Placeholder 17">
            <a:extLst>
              <a:ext uri="{FF2B5EF4-FFF2-40B4-BE49-F238E27FC236}">
                <a16:creationId xmlns:a16="http://schemas.microsoft.com/office/drawing/2014/main" id="{C1DBA90A-D379-3AB7-F0C7-38A1CFB1A679}"/>
              </a:ext>
            </a:extLst>
          </p:cNvPr>
          <p:cNvSpPr>
            <a:spLocks noGrp="1"/>
          </p:cNvSpPr>
          <p:nvPr>
            <p:ph type="body" sz="quarter" idx="36" hasCustomPrompt="1"/>
          </p:nvPr>
        </p:nvSpPr>
        <p:spPr>
          <a:xfrm>
            <a:off x="385567" y="4503887"/>
            <a:ext cx="540729" cy="485340"/>
          </a:xfrm>
          <a:prstGeom prst="rect">
            <a:avLst/>
          </a:prstGeom>
        </p:spPr>
        <p:txBody>
          <a:bodyPr anchor="ctr"/>
          <a:lstStyle>
            <a:lvl1pPr marL="0" marR="0" indent="0" algn="ctr" defTabSz="228463" rtl="0" eaLnBrk="1" fontAlgn="auto" latinLnBrk="0" hangingPunct="1">
              <a:lnSpc>
                <a:spcPct val="100000"/>
              </a:lnSpc>
              <a:spcBef>
                <a:spcPts val="0"/>
              </a:spcBef>
              <a:spcAft>
                <a:spcPts val="0"/>
              </a:spcAft>
              <a:buClrTx/>
              <a:buSzTx/>
              <a:buFont typeface="Graphik" panose="020B0604020202020204" pitchFamily="34" charset="0"/>
              <a:buNone/>
              <a:tabLst/>
              <a:defRPr lang="en-US" sz="1799" b="0" kern="1200" dirty="0">
                <a:solidFill>
                  <a:schemeClr val="bg2"/>
                </a:solidFill>
                <a:latin typeface="+mn-lt"/>
                <a:ea typeface="+mn-ea"/>
                <a:cs typeface="+mn-cs"/>
              </a:defRPr>
            </a:lvl1pPr>
          </a:lstStyle>
          <a:p>
            <a:pPr marL="0" marR="0" lvl="0" indent="0" algn="ctr" defTabSz="228463" rtl="0" eaLnBrk="1" fontAlgn="auto" latinLnBrk="0" hangingPunct="1">
              <a:lnSpc>
                <a:spcPct val="100000"/>
              </a:lnSpc>
              <a:spcBef>
                <a:spcPts val="0"/>
              </a:spcBef>
              <a:spcAft>
                <a:spcPts val="0"/>
              </a:spcAft>
              <a:buClrTx/>
              <a:buSzTx/>
              <a:buFont typeface="Graphik" panose="020B0604020202020204" pitchFamily="34" charset="0"/>
              <a:buNone/>
              <a:tabLst/>
              <a:defRPr/>
            </a:pPr>
            <a:r>
              <a:rPr lang="en-US">
                <a:latin typeface="Open Sans" panose="020B0606030504020204" pitchFamily="34" charset="0"/>
                <a:ea typeface="Open Sans" panose="020B0606030504020204" pitchFamily="34" charset="0"/>
                <a:cs typeface="Open Sans" panose="020B0606030504020204" pitchFamily="34" charset="0"/>
              </a:rPr>
              <a:t>##</a:t>
            </a:r>
            <a:endParaRPr lang="en-US"/>
          </a:p>
        </p:txBody>
      </p:sp>
      <p:sp>
        <p:nvSpPr>
          <p:cNvPr id="54" name="Text Placeholder 17">
            <a:extLst>
              <a:ext uri="{FF2B5EF4-FFF2-40B4-BE49-F238E27FC236}">
                <a16:creationId xmlns:a16="http://schemas.microsoft.com/office/drawing/2014/main" id="{4DB2DA7D-1F25-D39F-F051-31BC92A47B30}"/>
              </a:ext>
            </a:extLst>
          </p:cNvPr>
          <p:cNvSpPr>
            <a:spLocks noGrp="1"/>
          </p:cNvSpPr>
          <p:nvPr>
            <p:ph type="body" sz="quarter" idx="37" hasCustomPrompt="1"/>
          </p:nvPr>
        </p:nvSpPr>
        <p:spPr>
          <a:xfrm>
            <a:off x="385567" y="5114536"/>
            <a:ext cx="540729" cy="485340"/>
          </a:xfrm>
          <a:prstGeom prst="rect">
            <a:avLst/>
          </a:prstGeom>
        </p:spPr>
        <p:txBody>
          <a:bodyPr anchor="ctr"/>
          <a:lstStyle>
            <a:lvl1pPr marL="0" marR="0" indent="0" algn="ctr" defTabSz="228463" rtl="0" eaLnBrk="1" fontAlgn="auto" latinLnBrk="0" hangingPunct="1">
              <a:lnSpc>
                <a:spcPct val="100000"/>
              </a:lnSpc>
              <a:spcBef>
                <a:spcPts val="0"/>
              </a:spcBef>
              <a:spcAft>
                <a:spcPts val="0"/>
              </a:spcAft>
              <a:buClrTx/>
              <a:buSzTx/>
              <a:buFont typeface="Graphik" panose="020B0604020202020204" pitchFamily="34" charset="0"/>
              <a:buNone/>
              <a:tabLst/>
              <a:defRPr lang="en-US" sz="1799" b="0" kern="1200" dirty="0">
                <a:solidFill>
                  <a:schemeClr val="bg2"/>
                </a:solidFill>
                <a:latin typeface="+mn-lt"/>
                <a:ea typeface="+mn-ea"/>
                <a:cs typeface="+mn-cs"/>
              </a:defRPr>
            </a:lvl1pPr>
          </a:lstStyle>
          <a:p>
            <a:pPr marL="0" marR="0" lvl="0" indent="0" algn="ctr" defTabSz="228463" rtl="0" eaLnBrk="1" fontAlgn="auto" latinLnBrk="0" hangingPunct="1">
              <a:lnSpc>
                <a:spcPct val="100000"/>
              </a:lnSpc>
              <a:spcBef>
                <a:spcPts val="0"/>
              </a:spcBef>
              <a:spcAft>
                <a:spcPts val="0"/>
              </a:spcAft>
              <a:buClrTx/>
              <a:buSzTx/>
              <a:buFont typeface="Graphik" panose="020B0604020202020204" pitchFamily="34" charset="0"/>
              <a:buNone/>
              <a:tabLst/>
              <a:defRPr/>
            </a:pPr>
            <a:r>
              <a:rPr lang="en-US">
                <a:latin typeface="Open Sans" panose="020B0606030504020204" pitchFamily="34" charset="0"/>
                <a:ea typeface="Open Sans" panose="020B0606030504020204" pitchFamily="34" charset="0"/>
                <a:cs typeface="Open Sans" panose="020B0606030504020204" pitchFamily="34" charset="0"/>
              </a:rPr>
              <a:t>##</a:t>
            </a:r>
            <a:endParaRPr lang="en-US"/>
          </a:p>
        </p:txBody>
      </p:sp>
    </p:spTree>
    <p:extLst>
      <p:ext uri="{BB962C8B-B14F-4D97-AF65-F5344CB8AC3E}">
        <p14:creationId xmlns:p14="http://schemas.microsoft.com/office/powerpoint/2010/main" val="27534693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Agenda Slide">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354AA188-C29E-1B74-E2CE-AB2221770FDB}"/>
              </a:ext>
            </a:extLst>
          </p:cNvPr>
          <p:cNvSpPr/>
          <p:nvPr userDrawn="1"/>
        </p:nvSpPr>
        <p:spPr>
          <a:xfrm>
            <a:off x="0"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State of Tennessee logo. A black and white circle with three stars in it&#10;&#10;">
            <a:extLst>
              <a:ext uri="{FF2B5EF4-FFF2-40B4-BE49-F238E27FC236}">
                <a16:creationId xmlns:a16="http://schemas.microsoft.com/office/drawing/2014/main" id="{4236594F-0254-35A5-9EB9-E993ACF3EA45}"/>
              </a:ext>
            </a:extLst>
          </p:cNvPr>
          <p:cNvPicPr>
            <a:picLocks noChangeAspect="1"/>
          </p:cNvPicPr>
          <p:nvPr userDrawn="1"/>
        </p:nvPicPr>
        <p:blipFill rotWithShape="1">
          <a:blip r:embed="rId2">
            <a:alphaModFix amt="8000"/>
          </a:blip>
          <a:srcRect l="23509" t="12982" b="15965"/>
          <a:stretch/>
        </p:blipFill>
        <p:spPr>
          <a:xfrm>
            <a:off x="0" y="0"/>
            <a:ext cx="7590970" cy="6858000"/>
          </a:xfrm>
          <a:prstGeom prst="rect">
            <a:avLst/>
          </a:prstGeom>
        </p:spPr>
      </p:pic>
      <p:sp>
        <p:nvSpPr>
          <p:cNvPr id="11" name="Title 10"/>
          <p:cNvSpPr>
            <a:spLocks noGrp="1"/>
          </p:cNvSpPr>
          <p:nvPr>
            <p:ph type="title" hasCustomPrompt="1"/>
          </p:nvPr>
        </p:nvSpPr>
        <p:spPr>
          <a:xfrm>
            <a:off x="381001" y="381000"/>
            <a:ext cx="3753677" cy="762000"/>
          </a:xfrm>
          <a:prstGeom prst="rect">
            <a:avLst/>
          </a:prstGeom>
        </p:spPr>
        <p:txBody>
          <a:bodyPr anchor="b"/>
          <a:lstStyle>
            <a:lvl1pPr>
              <a:defRPr b="1" i="0">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r>
              <a:rPr lang="en-US"/>
              <a:t>Agenda Title</a:t>
            </a:r>
          </a:p>
        </p:txBody>
      </p:sp>
      <p:sp>
        <p:nvSpPr>
          <p:cNvPr id="40" name="Text Placeholder 17">
            <a:extLst>
              <a:ext uri="{FF2B5EF4-FFF2-40B4-BE49-F238E27FC236}">
                <a16:creationId xmlns:a16="http://schemas.microsoft.com/office/drawing/2014/main" id="{6FD69920-DAF1-5AB2-3817-2145F04C7F74}"/>
              </a:ext>
            </a:extLst>
          </p:cNvPr>
          <p:cNvSpPr>
            <a:spLocks noGrp="1"/>
          </p:cNvSpPr>
          <p:nvPr>
            <p:ph type="body" sz="quarter" idx="16" hasCustomPrompt="1"/>
          </p:nvPr>
        </p:nvSpPr>
        <p:spPr>
          <a:xfrm>
            <a:off x="440970" y="2684066"/>
            <a:ext cx="2286000" cy="369332"/>
          </a:xfrm>
          <a:prstGeom prst="rect">
            <a:avLst/>
          </a:prstGeom>
        </p:spPr>
        <p:txBody>
          <a:bodyPr anchor="t" anchorCtr="0">
            <a:spAutoFit/>
          </a:bodyPr>
          <a:lstStyle>
            <a:lvl1pPr marL="0" indent="0" algn="l">
              <a:spcAft>
                <a:spcPts val="0"/>
              </a:spcAft>
              <a:buNone/>
              <a:defRPr sz="1800" b="1" i="0">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pPr lvl="0"/>
            <a:r>
              <a:rPr lang="en-GB"/>
              <a:t>Insert agenda item</a:t>
            </a:r>
            <a:endParaRPr lang="en-US"/>
          </a:p>
        </p:txBody>
      </p:sp>
      <p:sp>
        <p:nvSpPr>
          <p:cNvPr id="41" name="Text Placeholder 17">
            <a:extLst>
              <a:ext uri="{FF2B5EF4-FFF2-40B4-BE49-F238E27FC236}">
                <a16:creationId xmlns:a16="http://schemas.microsoft.com/office/drawing/2014/main" id="{859222B6-EE6A-90BA-49C9-287BFD042B2A}"/>
              </a:ext>
            </a:extLst>
          </p:cNvPr>
          <p:cNvSpPr>
            <a:spLocks noGrp="1"/>
          </p:cNvSpPr>
          <p:nvPr>
            <p:ph type="body" sz="quarter" idx="18" hasCustomPrompt="1"/>
          </p:nvPr>
        </p:nvSpPr>
        <p:spPr>
          <a:xfrm>
            <a:off x="440970" y="1564215"/>
            <a:ext cx="1645920" cy="1015663"/>
          </a:xfrm>
          <a:prstGeom prst="rect">
            <a:avLst/>
          </a:prstGeom>
        </p:spPr>
        <p:txBody>
          <a:bodyPr anchor="ctr">
            <a:spAutoFit/>
          </a:bodyPr>
          <a:lstStyle>
            <a:lvl1pPr>
              <a:spcAft>
                <a:spcPts val="0"/>
              </a:spcAft>
              <a:buNone/>
              <a:defRPr sz="6000">
                <a:solidFill>
                  <a:schemeClr val="bg2"/>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GB"/>
              <a:t>##</a:t>
            </a:r>
            <a:endParaRPr lang="en-US"/>
          </a:p>
        </p:txBody>
      </p:sp>
      <p:sp>
        <p:nvSpPr>
          <p:cNvPr id="23" name="Text Placeholder 17">
            <a:extLst>
              <a:ext uri="{FF2B5EF4-FFF2-40B4-BE49-F238E27FC236}">
                <a16:creationId xmlns:a16="http://schemas.microsoft.com/office/drawing/2014/main" id="{3B2E07E3-DFAC-0059-0AE9-60B4F37E3D93}"/>
              </a:ext>
            </a:extLst>
          </p:cNvPr>
          <p:cNvSpPr>
            <a:spLocks noGrp="1"/>
          </p:cNvSpPr>
          <p:nvPr>
            <p:ph type="body" sz="quarter" idx="39" hasCustomPrompt="1"/>
          </p:nvPr>
        </p:nvSpPr>
        <p:spPr>
          <a:xfrm>
            <a:off x="440970" y="4975513"/>
            <a:ext cx="2286000" cy="369332"/>
          </a:xfrm>
          <a:prstGeom prst="rect">
            <a:avLst/>
          </a:prstGeom>
        </p:spPr>
        <p:txBody>
          <a:bodyPr anchor="t" anchorCtr="0">
            <a:spAutoFit/>
          </a:bodyPr>
          <a:lstStyle>
            <a:lvl1pPr marL="0" indent="0" algn="l">
              <a:spcAft>
                <a:spcPts val="0"/>
              </a:spcAft>
              <a:buNone/>
              <a:defRPr sz="1800" b="1" i="0">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pPr lvl="0"/>
            <a:r>
              <a:rPr lang="en-GB"/>
              <a:t>Insert agenda item</a:t>
            </a:r>
            <a:endParaRPr lang="en-US"/>
          </a:p>
        </p:txBody>
      </p:sp>
      <p:sp>
        <p:nvSpPr>
          <p:cNvPr id="24" name="Text Placeholder 17">
            <a:extLst>
              <a:ext uri="{FF2B5EF4-FFF2-40B4-BE49-F238E27FC236}">
                <a16:creationId xmlns:a16="http://schemas.microsoft.com/office/drawing/2014/main" id="{0E378109-4B4D-611A-A65E-46282B359FBC}"/>
              </a:ext>
            </a:extLst>
          </p:cNvPr>
          <p:cNvSpPr>
            <a:spLocks noGrp="1"/>
          </p:cNvSpPr>
          <p:nvPr>
            <p:ph type="body" sz="quarter" idx="40" hasCustomPrompt="1"/>
          </p:nvPr>
        </p:nvSpPr>
        <p:spPr>
          <a:xfrm>
            <a:off x="440970" y="3855662"/>
            <a:ext cx="1645920" cy="1015663"/>
          </a:xfrm>
          <a:prstGeom prst="rect">
            <a:avLst/>
          </a:prstGeom>
        </p:spPr>
        <p:txBody>
          <a:bodyPr anchor="ctr">
            <a:spAutoFit/>
          </a:bodyPr>
          <a:lstStyle>
            <a:lvl1pPr>
              <a:spcAft>
                <a:spcPts val="0"/>
              </a:spcAft>
              <a:buNone/>
              <a:defRPr sz="6000">
                <a:solidFill>
                  <a:schemeClr val="bg2"/>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GB"/>
              <a:t>##</a:t>
            </a:r>
            <a:endParaRPr lang="en-US"/>
          </a:p>
        </p:txBody>
      </p:sp>
      <p:sp>
        <p:nvSpPr>
          <p:cNvPr id="28" name="Text Placeholder 17">
            <a:extLst>
              <a:ext uri="{FF2B5EF4-FFF2-40B4-BE49-F238E27FC236}">
                <a16:creationId xmlns:a16="http://schemas.microsoft.com/office/drawing/2014/main" id="{80E11C08-0BEE-D373-E85B-FF37B2E87711}"/>
              </a:ext>
            </a:extLst>
          </p:cNvPr>
          <p:cNvSpPr>
            <a:spLocks noGrp="1"/>
          </p:cNvSpPr>
          <p:nvPr>
            <p:ph type="body" sz="quarter" idx="41" hasCustomPrompt="1"/>
          </p:nvPr>
        </p:nvSpPr>
        <p:spPr>
          <a:xfrm>
            <a:off x="3589663" y="2684066"/>
            <a:ext cx="2286000" cy="369332"/>
          </a:xfrm>
          <a:prstGeom prst="rect">
            <a:avLst/>
          </a:prstGeom>
        </p:spPr>
        <p:txBody>
          <a:bodyPr anchor="t" anchorCtr="0">
            <a:spAutoFit/>
          </a:bodyPr>
          <a:lstStyle>
            <a:lvl1pPr marL="0" indent="0" algn="l">
              <a:spcAft>
                <a:spcPts val="0"/>
              </a:spcAft>
              <a:buNone/>
              <a:defRPr sz="1800" b="1" i="0">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pPr lvl="0"/>
            <a:r>
              <a:rPr lang="en-GB"/>
              <a:t>Insert agenda item</a:t>
            </a:r>
            <a:endParaRPr lang="en-US"/>
          </a:p>
        </p:txBody>
      </p:sp>
      <p:sp>
        <p:nvSpPr>
          <p:cNvPr id="29" name="Text Placeholder 17">
            <a:extLst>
              <a:ext uri="{FF2B5EF4-FFF2-40B4-BE49-F238E27FC236}">
                <a16:creationId xmlns:a16="http://schemas.microsoft.com/office/drawing/2014/main" id="{EB3B37FF-7F54-3709-314B-350772AFEB5A}"/>
              </a:ext>
            </a:extLst>
          </p:cNvPr>
          <p:cNvSpPr>
            <a:spLocks noGrp="1"/>
          </p:cNvSpPr>
          <p:nvPr>
            <p:ph type="body" sz="quarter" idx="42" hasCustomPrompt="1"/>
          </p:nvPr>
        </p:nvSpPr>
        <p:spPr>
          <a:xfrm>
            <a:off x="3589663" y="1564215"/>
            <a:ext cx="1645920" cy="1015663"/>
          </a:xfrm>
          <a:prstGeom prst="rect">
            <a:avLst/>
          </a:prstGeom>
        </p:spPr>
        <p:txBody>
          <a:bodyPr anchor="ctr">
            <a:spAutoFit/>
          </a:bodyPr>
          <a:lstStyle>
            <a:lvl1pPr>
              <a:spcAft>
                <a:spcPts val="0"/>
              </a:spcAft>
              <a:buNone/>
              <a:defRPr sz="6000">
                <a:solidFill>
                  <a:schemeClr val="bg2"/>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GB"/>
              <a:t>##</a:t>
            </a:r>
            <a:endParaRPr lang="en-US"/>
          </a:p>
        </p:txBody>
      </p:sp>
      <p:sp>
        <p:nvSpPr>
          <p:cNvPr id="30" name="Text Placeholder 17">
            <a:extLst>
              <a:ext uri="{FF2B5EF4-FFF2-40B4-BE49-F238E27FC236}">
                <a16:creationId xmlns:a16="http://schemas.microsoft.com/office/drawing/2014/main" id="{B97F0AA9-623C-1E69-024C-E59FF9EE2197}"/>
              </a:ext>
            </a:extLst>
          </p:cNvPr>
          <p:cNvSpPr>
            <a:spLocks noGrp="1"/>
          </p:cNvSpPr>
          <p:nvPr>
            <p:ph type="body" sz="quarter" idx="43" hasCustomPrompt="1"/>
          </p:nvPr>
        </p:nvSpPr>
        <p:spPr>
          <a:xfrm>
            <a:off x="3589663" y="4975513"/>
            <a:ext cx="2286000" cy="369332"/>
          </a:xfrm>
          <a:prstGeom prst="rect">
            <a:avLst/>
          </a:prstGeom>
        </p:spPr>
        <p:txBody>
          <a:bodyPr anchor="t" anchorCtr="0">
            <a:spAutoFit/>
          </a:bodyPr>
          <a:lstStyle>
            <a:lvl1pPr marL="0" indent="0" algn="l">
              <a:spcAft>
                <a:spcPts val="0"/>
              </a:spcAft>
              <a:buNone/>
              <a:defRPr sz="1800" b="1" i="0">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pPr lvl="0"/>
            <a:r>
              <a:rPr lang="en-GB"/>
              <a:t>Insert agenda item</a:t>
            </a:r>
            <a:endParaRPr lang="en-US"/>
          </a:p>
        </p:txBody>
      </p:sp>
      <p:sp>
        <p:nvSpPr>
          <p:cNvPr id="31" name="Text Placeholder 17">
            <a:extLst>
              <a:ext uri="{FF2B5EF4-FFF2-40B4-BE49-F238E27FC236}">
                <a16:creationId xmlns:a16="http://schemas.microsoft.com/office/drawing/2014/main" id="{B921945D-DAEF-FD31-636C-C80FCE72ABDD}"/>
              </a:ext>
            </a:extLst>
          </p:cNvPr>
          <p:cNvSpPr>
            <a:spLocks noGrp="1"/>
          </p:cNvSpPr>
          <p:nvPr>
            <p:ph type="body" sz="quarter" idx="44" hasCustomPrompt="1"/>
          </p:nvPr>
        </p:nvSpPr>
        <p:spPr>
          <a:xfrm>
            <a:off x="3589663" y="3855662"/>
            <a:ext cx="1645920" cy="1015663"/>
          </a:xfrm>
          <a:prstGeom prst="rect">
            <a:avLst/>
          </a:prstGeom>
        </p:spPr>
        <p:txBody>
          <a:bodyPr anchor="ctr">
            <a:spAutoFit/>
          </a:bodyPr>
          <a:lstStyle>
            <a:lvl1pPr>
              <a:spcAft>
                <a:spcPts val="0"/>
              </a:spcAft>
              <a:buNone/>
              <a:defRPr sz="6000">
                <a:solidFill>
                  <a:schemeClr val="bg2"/>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GB"/>
              <a:t>##</a:t>
            </a:r>
            <a:endParaRPr lang="en-US"/>
          </a:p>
        </p:txBody>
      </p:sp>
      <p:sp>
        <p:nvSpPr>
          <p:cNvPr id="32" name="Text Placeholder 17">
            <a:extLst>
              <a:ext uri="{FF2B5EF4-FFF2-40B4-BE49-F238E27FC236}">
                <a16:creationId xmlns:a16="http://schemas.microsoft.com/office/drawing/2014/main" id="{78805F6C-C337-5860-3499-66FBAB1076A1}"/>
              </a:ext>
            </a:extLst>
          </p:cNvPr>
          <p:cNvSpPr>
            <a:spLocks noGrp="1"/>
          </p:cNvSpPr>
          <p:nvPr>
            <p:ph type="body" sz="quarter" idx="45" hasCustomPrompt="1"/>
          </p:nvPr>
        </p:nvSpPr>
        <p:spPr>
          <a:xfrm>
            <a:off x="6738356" y="2684066"/>
            <a:ext cx="2286000" cy="369332"/>
          </a:xfrm>
          <a:prstGeom prst="rect">
            <a:avLst/>
          </a:prstGeom>
        </p:spPr>
        <p:txBody>
          <a:bodyPr anchor="t" anchorCtr="0">
            <a:spAutoFit/>
          </a:bodyPr>
          <a:lstStyle>
            <a:lvl1pPr marL="0" indent="0" algn="l">
              <a:spcAft>
                <a:spcPts val="0"/>
              </a:spcAft>
              <a:buNone/>
              <a:defRPr sz="1800" b="1" i="0">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pPr lvl="0"/>
            <a:r>
              <a:rPr lang="en-GB"/>
              <a:t>Insert agenda item</a:t>
            </a:r>
            <a:endParaRPr lang="en-US"/>
          </a:p>
        </p:txBody>
      </p:sp>
      <p:sp>
        <p:nvSpPr>
          <p:cNvPr id="33" name="Text Placeholder 17">
            <a:extLst>
              <a:ext uri="{FF2B5EF4-FFF2-40B4-BE49-F238E27FC236}">
                <a16:creationId xmlns:a16="http://schemas.microsoft.com/office/drawing/2014/main" id="{A4FF7ED4-0BB7-6DE2-8C9D-0B1A9788B3E1}"/>
              </a:ext>
            </a:extLst>
          </p:cNvPr>
          <p:cNvSpPr>
            <a:spLocks noGrp="1"/>
          </p:cNvSpPr>
          <p:nvPr>
            <p:ph type="body" sz="quarter" idx="46" hasCustomPrompt="1"/>
          </p:nvPr>
        </p:nvSpPr>
        <p:spPr>
          <a:xfrm>
            <a:off x="6738356" y="1564215"/>
            <a:ext cx="1645920" cy="1015663"/>
          </a:xfrm>
          <a:prstGeom prst="rect">
            <a:avLst/>
          </a:prstGeom>
        </p:spPr>
        <p:txBody>
          <a:bodyPr anchor="ctr">
            <a:spAutoFit/>
          </a:bodyPr>
          <a:lstStyle>
            <a:lvl1pPr>
              <a:spcAft>
                <a:spcPts val="0"/>
              </a:spcAft>
              <a:buNone/>
              <a:defRPr sz="6000">
                <a:solidFill>
                  <a:schemeClr val="bg2"/>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GB"/>
              <a:t>##</a:t>
            </a:r>
            <a:endParaRPr lang="en-US"/>
          </a:p>
        </p:txBody>
      </p:sp>
      <p:sp>
        <p:nvSpPr>
          <p:cNvPr id="34" name="Text Placeholder 17">
            <a:extLst>
              <a:ext uri="{FF2B5EF4-FFF2-40B4-BE49-F238E27FC236}">
                <a16:creationId xmlns:a16="http://schemas.microsoft.com/office/drawing/2014/main" id="{2254212D-EC94-BA70-C4A0-972FF3335D06}"/>
              </a:ext>
            </a:extLst>
          </p:cNvPr>
          <p:cNvSpPr>
            <a:spLocks noGrp="1"/>
          </p:cNvSpPr>
          <p:nvPr>
            <p:ph type="body" sz="quarter" idx="47" hasCustomPrompt="1"/>
          </p:nvPr>
        </p:nvSpPr>
        <p:spPr>
          <a:xfrm>
            <a:off x="6738356" y="4975513"/>
            <a:ext cx="2286000" cy="369332"/>
          </a:xfrm>
          <a:prstGeom prst="rect">
            <a:avLst/>
          </a:prstGeom>
        </p:spPr>
        <p:txBody>
          <a:bodyPr anchor="t" anchorCtr="0">
            <a:spAutoFit/>
          </a:bodyPr>
          <a:lstStyle>
            <a:lvl1pPr marL="0" indent="0" algn="l">
              <a:spcAft>
                <a:spcPts val="0"/>
              </a:spcAft>
              <a:buNone/>
              <a:defRPr sz="1800" b="1" i="0">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pPr lvl="0"/>
            <a:r>
              <a:rPr lang="en-GB"/>
              <a:t>Insert agenda item</a:t>
            </a:r>
            <a:endParaRPr lang="en-US"/>
          </a:p>
        </p:txBody>
      </p:sp>
      <p:sp>
        <p:nvSpPr>
          <p:cNvPr id="35" name="Text Placeholder 17">
            <a:extLst>
              <a:ext uri="{FF2B5EF4-FFF2-40B4-BE49-F238E27FC236}">
                <a16:creationId xmlns:a16="http://schemas.microsoft.com/office/drawing/2014/main" id="{877D3024-8EB2-1CA9-5F5E-EA4F685A505A}"/>
              </a:ext>
            </a:extLst>
          </p:cNvPr>
          <p:cNvSpPr>
            <a:spLocks noGrp="1"/>
          </p:cNvSpPr>
          <p:nvPr>
            <p:ph type="body" sz="quarter" idx="48" hasCustomPrompt="1"/>
          </p:nvPr>
        </p:nvSpPr>
        <p:spPr>
          <a:xfrm>
            <a:off x="6738356" y="3855662"/>
            <a:ext cx="1645920" cy="1015663"/>
          </a:xfrm>
          <a:prstGeom prst="rect">
            <a:avLst/>
          </a:prstGeom>
        </p:spPr>
        <p:txBody>
          <a:bodyPr anchor="ctr">
            <a:spAutoFit/>
          </a:bodyPr>
          <a:lstStyle>
            <a:lvl1pPr>
              <a:spcAft>
                <a:spcPts val="0"/>
              </a:spcAft>
              <a:buNone/>
              <a:defRPr sz="6000">
                <a:solidFill>
                  <a:schemeClr val="bg2"/>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GB"/>
              <a:t>##</a:t>
            </a:r>
            <a:endParaRPr lang="en-US"/>
          </a:p>
        </p:txBody>
      </p:sp>
    </p:spTree>
    <p:extLst>
      <p:ext uri="{BB962C8B-B14F-4D97-AF65-F5344CB8AC3E}">
        <p14:creationId xmlns:p14="http://schemas.microsoft.com/office/powerpoint/2010/main" val="3395525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Section Divider 1">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A41677B-69AD-1F67-A6CF-C453F2C2332B}"/>
              </a:ext>
            </a:extLst>
          </p:cNvPr>
          <p:cNvSpPr/>
          <p:nvPr userDrawn="1"/>
        </p:nvSpPr>
        <p:spPr>
          <a:xfrm>
            <a:off x="0" y="0"/>
            <a:ext cx="12192000" cy="6858000"/>
          </a:xfrm>
          <a:prstGeom prst="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State of Tennessee logo. A black and white circle with three stars in it&#10;&#10;">
            <a:extLst>
              <a:ext uri="{FF2B5EF4-FFF2-40B4-BE49-F238E27FC236}">
                <a16:creationId xmlns:a16="http://schemas.microsoft.com/office/drawing/2014/main" id="{891DF255-2335-E017-607D-F61D6E1D4830}"/>
              </a:ext>
            </a:extLst>
          </p:cNvPr>
          <p:cNvPicPr>
            <a:picLocks noChangeAspect="1"/>
          </p:cNvPicPr>
          <p:nvPr userDrawn="1"/>
        </p:nvPicPr>
        <p:blipFill rotWithShape="1">
          <a:blip r:embed="rId2">
            <a:alphaModFix amt="8000"/>
          </a:blip>
          <a:srcRect l="23509" t="12982" b="15965"/>
          <a:stretch/>
        </p:blipFill>
        <p:spPr>
          <a:xfrm>
            <a:off x="0" y="0"/>
            <a:ext cx="7590970" cy="6858000"/>
          </a:xfrm>
          <a:prstGeom prst="rect">
            <a:avLst/>
          </a:prstGeom>
        </p:spPr>
      </p:pic>
      <p:sp>
        <p:nvSpPr>
          <p:cNvPr id="5" name="Text Placeholder 2">
            <a:extLst>
              <a:ext uri="{FF2B5EF4-FFF2-40B4-BE49-F238E27FC236}">
                <a16:creationId xmlns:a16="http://schemas.microsoft.com/office/drawing/2014/main" id="{A19FC178-9CCA-0B35-DC5D-DECCF740A0C5}"/>
              </a:ext>
            </a:extLst>
          </p:cNvPr>
          <p:cNvSpPr>
            <a:spLocks noGrp="1"/>
          </p:cNvSpPr>
          <p:nvPr>
            <p:ph type="body" sz="quarter" idx="10" hasCustomPrompt="1"/>
          </p:nvPr>
        </p:nvSpPr>
        <p:spPr>
          <a:xfrm>
            <a:off x="380321" y="2320784"/>
            <a:ext cx="1123626" cy="2501321"/>
          </a:xfrm>
          <a:prstGeom prst="rect">
            <a:avLst/>
          </a:prstGeom>
        </p:spPr>
        <p:txBody>
          <a:bodyPr lIns="0" tIns="108000" rIns="0" bIns="0" anchor="t"/>
          <a:lstStyle>
            <a:lvl1pPr marL="0" indent="0" algn="r" defTabSz="456926" rtl="0" fontAlgn="auto" hangingPunct="0">
              <a:lnSpc>
                <a:spcPct val="90000"/>
              </a:lnSpc>
              <a:spcBef>
                <a:spcPts val="0"/>
              </a:spcBef>
              <a:spcAft>
                <a:spcPts val="0"/>
              </a:spcAft>
              <a:buNone/>
              <a:defRPr lang="pl-PL" sz="5999" b="0" kern="0" spc="-360" dirty="0">
                <a:solidFill>
                  <a:schemeClr val="bg2"/>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latin typeface="Open Sans" panose="020B0606030504020204" pitchFamily="34" charset="0"/>
                <a:ea typeface="Open Sans" panose="020B0606030504020204" pitchFamily="34" charset="0"/>
                <a:cs typeface="Open Sans" panose="020B0606030504020204" pitchFamily="34" charset="0"/>
              </a:rPr>
              <a:t>##</a:t>
            </a:r>
            <a:endParaRPr lang="pl-PL"/>
          </a:p>
        </p:txBody>
      </p:sp>
      <p:sp>
        <p:nvSpPr>
          <p:cNvPr id="6" name="Text Placeholder 14">
            <a:extLst>
              <a:ext uri="{FF2B5EF4-FFF2-40B4-BE49-F238E27FC236}">
                <a16:creationId xmlns:a16="http://schemas.microsoft.com/office/drawing/2014/main" id="{15AAE5E4-B932-934C-6275-B97FE2CB72AD}"/>
              </a:ext>
            </a:extLst>
          </p:cNvPr>
          <p:cNvSpPr>
            <a:spLocks noGrp="1"/>
          </p:cNvSpPr>
          <p:nvPr>
            <p:ph type="body" sz="quarter" idx="11" hasCustomPrompt="1"/>
          </p:nvPr>
        </p:nvSpPr>
        <p:spPr>
          <a:xfrm>
            <a:off x="1996975" y="2320784"/>
            <a:ext cx="4430688" cy="2501321"/>
          </a:xfrm>
          <a:prstGeom prst="rect">
            <a:avLst/>
          </a:prstGeom>
        </p:spPr>
        <p:txBody>
          <a:bodyPr lIns="0" tIns="0" rIns="0" bIns="0"/>
          <a:lstStyle>
            <a:lvl1pPr marL="0" indent="0">
              <a:buNone/>
              <a:defRPr lang="en-US" sz="5997" b="1" i="0" kern="0" spc="-180" dirty="0" smtClean="0">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pPr lvl="0"/>
            <a:r>
              <a:rPr lang="pl-PL" err="1"/>
              <a:t>Section</a:t>
            </a:r>
            <a:r>
              <a:rPr lang="pl-PL"/>
              <a:t> </a:t>
            </a:r>
            <a:r>
              <a:rPr lang="pl-PL" err="1"/>
              <a:t>title</a:t>
            </a:r>
            <a:r>
              <a:rPr lang="pl-PL"/>
              <a:t> </a:t>
            </a:r>
            <a:r>
              <a:rPr lang="pl-PL" err="1"/>
              <a:t>here</a:t>
            </a:r>
            <a:endParaRPr lang="en-US"/>
          </a:p>
        </p:txBody>
      </p:sp>
    </p:spTree>
    <p:extLst>
      <p:ext uri="{BB962C8B-B14F-4D97-AF65-F5344CB8AC3E}">
        <p14:creationId xmlns:p14="http://schemas.microsoft.com/office/powerpoint/2010/main" val="37743082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ody Slide">
    <p:spTree>
      <p:nvGrpSpPr>
        <p:cNvPr id="1" name=""/>
        <p:cNvGrpSpPr/>
        <p:nvPr/>
      </p:nvGrpSpPr>
      <p:grpSpPr>
        <a:xfrm>
          <a:off x="0" y="0"/>
          <a:ext cx="0" cy="0"/>
          <a:chOff x="0" y="0"/>
          <a:chExt cx="0" cy="0"/>
        </a:xfrm>
      </p:grpSpPr>
      <p:sp>
        <p:nvSpPr>
          <p:cNvPr id="16" name="Content Placeholder 5">
            <a:extLst>
              <a:ext uri="{FF2B5EF4-FFF2-40B4-BE49-F238E27FC236}">
                <a16:creationId xmlns:a16="http://schemas.microsoft.com/office/drawing/2014/main" id="{D450B45E-F5A1-EC83-EA11-021B0498A6FD}"/>
              </a:ext>
            </a:extLst>
          </p:cNvPr>
          <p:cNvSpPr>
            <a:spLocks noGrp="1"/>
          </p:cNvSpPr>
          <p:nvPr>
            <p:ph sz="quarter" idx="18"/>
          </p:nvPr>
        </p:nvSpPr>
        <p:spPr>
          <a:xfrm>
            <a:off x="380999" y="1273629"/>
            <a:ext cx="11446436" cy="4604658"/>
          </a:xfrm>
          <a:prstGeom prst="rect">
            <a:avLst/>
          </a:prstGeom>
        </p:spPr>
        <p:txBody>
          <a:bodyPr numCol="1" spcCol="274320">
            <a:noAutofit/>
          </a:bodyPr>
          <a:lstStyle>
            <a:lvl1pPr>
              <a:spcAft>
                <a:spcPts val="600"/>
              </a:spcAft>
              <a:buClr>
                <a:schemeClr val="bg2"/>
              </a:buClr>
              <a:defRPr sz="1600" b="0" i="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1pPr>
            <a:lvl2pPr>
              <a:spcAft>
                <a:spcPts val="600"/>
              </a:spcAft>
              <a:buClr>
                <a:schemeClr val="bg2"/>
              </a:buClr>
              <a:defRPr sz="1600" b="0" i="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2pPr>
            <a:lvl3pPr marL="365760" indent="-182880">
              <a:spcAft>
                <a:spcPts val="600"/>
              </a:spcAft>
              <a:buClr>
                <a:schemeClr val="bg2"/>
              </a:buClr>
              <a:buFont typeface="Arial" panose="020B0604020202020204" pitchFamily="34" charset="0"/>
              <a:buChar char="─"/>
              <a:defRPr sz="1600" b="0" i="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3pPr>
            <a:lvl5pPr marL="857229" indent="-177796">
              <a:buFont typeface="Graphik" panose="020B0503030202060203" pitchFamily="34" charset="0"/>
              <a:buChar char="–"/>
              <a:defRPr/>
            </a:lvl5pPr>
          </a:lstStyle>
          <a:p>
            <a:pPr lvl="0"/>
            <a:r>
              <a:rPr lang="en-US"/>
              <a:t>Click to edit Master text styles</a:t>
            </a:r>
          </a:p>
          <a:p>
            <a:pPr lvl="1"/>
            <a:r>
              <a:rPr lang="en-US"/>
              <a:t>Second level</a:t>
            </a:r>
          </a:p>
          <a:p>
            <a:pPr lvl="2"/>
            <a:r>
              <a:rPr lang="en-US"/>
              <a:t>Third level</a:t>
            </a:r>
          </a:p>
        </p:txBody>
      </p:sp>
      <p:sp>
        <p:nvSpPr>
          <p:cNvPr id="2" name="Rectangle 1">
            <a:extLst>
              <a:ext uri="{FF2B5EF4-FFF2-40B4-BE49-F238E27FC236}">
                <a16:creationId xmlns:a16="http://schemas.microsoft.com/office/drawing/2014/main" id="{602D17F0-12EF-53B9-A6A1-479CCD088A10}"/>
              </a:ext>
            </a:extLst>
          </p:cNvPr>
          <p:cNvSpPr/>
          <p:nvPr userDrawn="1"/>
        </p:nvSpPr>
        <p:spPr>
          <a:xfrm>
            <a:off x="0" y="0"/>
            <a:ext cx="12192000" cy="11684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41686279-2AE5-6524-EC17-B2E03411163E}"/>
              </a:ext>
            </a:extLst>
          </p:cNvPr>
          <p:cNvSpPr txBox="1"/>
          <p:nvPr userDrawn="1"/>
        </p:nvSpPr>
        <p:spPr>
          <a:xfrm>
            <a:off x="865633" y="6291072"/>
            <a:ext cx="184731" cy="369332"/>
          </a:xfrm>
          <a:prstGeom prst="rect">
            <a:avLst/>
          </a:prstGeom>
          <a:noFill/>
        </p:spPr>
        <p:txBody>
          <a:bodyPr wrap="none" rtlCol="0">
            <a:spAutoFit/>
          </a:bodyPr>
          <a:lstStyle/>
          <a:p>
            <a:endParaRPr lang="en-US" sz="1800"/>
          </a:p>
        </p:txBody>
      </p:sp>
      <p:sp>
        <p:nvSpPr>
          <p:cNvPr id="14" name="Title 10">
            <a:extLst>
              <a:ext uri="{FF2B5EF4-FFF2-40B4-BE49-F238E27FC236}">
                <a16:creationId xmlns:a16="http://schemas.microsoft.com/office/drawing/2014/main" id="{CA8574FF-C39D-3F28-D076-32941C5F1F7F}"/>
              </a:ext>
            </a:extLst>
          </p:cNvPr>
          <p:cNvSpPr>
            <a:spLocks noGrp="1"/>
          </p:cNvSpPr>
          <p:nvPr>
            <p:ph type="title" hasCustomPrompt="1"/>
          </p:nvPr>
        </p:nvSpPr>
        <p:spPr>
          <a:xfrm>
            <a:off x="381002" y="558225"/>
            <a:ext cx="11446434" cy="584775"/>
          </a:xfrm>
          <a:prstGeom prst="rect">
            <a:avLst/>
          </a:prstGeom>
        </p:spPr>
        <p:txBody>
          <a:bodyPr anchor="b">
            <a:spAutoFit/>
          </a:bodyPr>
          <a:lstStyle>
            <a:lvl1pPr>
              <a:defRPr b="1" i="0">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r>
              <a:rPr lang="en-US"/>
              <a:t>Click to edit title text</a:t>
            </a:r>
          </a:p>
        </p:txBody>
      </p:sp>
      <p:sp>
        <p:nvSpPr>
          <p:cNvPr id="5" name="Text Placeholder 2">
            <a:extLst>
              <a:ext uri="{FF2B5EF4-FFF2-40B4-BE49-F238E27FC236}">
                <a16:creationId xmlns:a16="http://schemas.microsoft.com/office/drawing/2014/main" id="{F55C0738-0D19-E4B0-355F-B8DB82832BA7}"/>
              </a:ext>
            </a:extLst>
          </p:cNvPr>
          <p:cNvSpPr>
            <a:spLocks noGrp="1"/>
          </p:cNvSpPr>
          <p:nvPr>
            <p:ph type="body" sz="quarter" idx="21" hasCustomPrompt="1"/>
          </p:nvPr>
        </p:nvSpPr>
        <p:spPr>
          <a:xfrm>
            <a:off x="371361" y="300195"/>
            <a:ext cx="11446436" cy="242887"/>
          </a:xfrm>
          <a:prstGeom prst="rect">
            <a:avLst/>
          </a:prstGeom>
        </p:spPr>
        <p:txBody>
          <a:bodyPr anchor="t">
            <a:spAutoFit/>
          </a:bodyPr>
          <a:lstStyle>
            <a:lvl1pPr marL="0" indent="0">
              <a:lnSpc>
                <a:spcPct val="80000"/>
              </a:lnSpc>
              <a:spcAft>
                <a:spcPts val="0"/>
              </a:spcAft>
              <a:buClr>
                <a:schemeClr val="bg2"/>
              </a:buClr>
              <a:buFont typeface="Arial" panose="020B0604020202020204" pitchFamily="34" charset="0"/>
              <a:buNone/>
              <a:defRPr sz="1200" b="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r>
              <a:rPr lang="en-US" sz="120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DSEW: PROGRAM OVERVIEW (01/03)</a:t>
            </a:r>
            <a:endParaRPr lang="en-US">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spTree>
    <p:extLst>
      <p:ext uri="{BB962C8B-B14F-4D97-AF65-F5344CB8AC3E}">
        <p14:creationId xmlns:p14="http://schemas.microsoft.com/office/powerpoint/2010/main" val="22105056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Quote/Key Statement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3534CC2-A4C9-6677-1D06-0B7A78254CF1}"/>
              </a:ext>
            </a:extLst>
          </p:cNvPr>
          <p:cNvSpPr/>
          <p:nvPr userDrawn="1"/>
        </p:nvSpPr>
        <p:spPr>
          <a:xfrm>
            <a:off x="0" y="0"/>
            <a:ext cx="12192000" cy="6858000"/>
          </a:xfrm>
          <a:prstGeom prst="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State of Tennessee logo. A black and white circle with three stars in it&#10;&#10;">
            <a:extLst>
              <a:ext uri="{FF2B5EF4-FFF2-40B4-BE49-F238E27FC236}">
                <a16:creationId xmlns:a16="http://schemas.microsoft.com/office/drawing/2014/main" id="{4CD37995-F391-8D27-6A2D-349AD7E4B566}"/>
              </a:ext>
            </a:extLst>
          </p:cNvPr>
          <p:cNvPicPr>
            <a:picLocks noChangeAspect="1"/>
          </p:cNvPicPr>
          <p:nvPr userDrawn="1"/>
        </p:nvPicPr>
        <p:blipFill rotWithShape="1">
          <a:blip r:embed="rId2">
            <a:alphaModFix amt="8000"/>
          </a:blip>
          <a:srcRect l="23509" t="12982" b="15965"/>
          <a:stretch/>
        </p:blipFill>
        <p:spPr>
          <a:xfrm>
            <a:off x="0" y="0"/>
            <a:ext cx="7590970" cy="6858000"/>
          </a:xfrm>
          <a:prstGeom prst="rect">
            <a:avLst/>
          </a:prstGeom>
        </p:spPr>
      </p:pic>
      <p:sp>
        <p:nvSpPr>
          <p:cNvPr id="3" name="TextBox 2">
            <a:extLst>
              <a:ext uri="{FF2B5EF4-FFF2-40B4-BE49-F238E27FC236}">
                <a16:creationId xmlns:a16="http://schemas.microsoft.com/office/drawing/2014/main" id="{41686279-2AE5-6524-EC17-B2E03411163E}"/>
              </a:ext>
            </a:extLst>
          </p:cNvPr>
          <p:cNvSpPr txBox="1"/>
          <p:nvPr userDrawn="1"/>
        </p:nvSpPr>
        <p:spPr>
          <a:xfrm>
            <a:off x="865633" y="6291072"/>
            <a:ext cx="184731" cy="369332"/>
          </a:xfrm>
          <a:prstGeom prst="rect">
            <a:avLst/>
          </a:prstGeom>
          <a:noFill/>
        </p:spPr>
        <p:txBody>
          <a:bodyPr wrap="none" rtlCol="0">
            <a:spAutoFit/>
          </a:bodyPr>
          <a:lstStyle/>
          <a:p>
            <a:endParaRPr lang="en-US" sz="1800"/>
          </a:p>
        </p:txBody>
      </p:sp>
      <p:sp>
        <p:nvSpPr>
          <p:cNvPr id="2" name="Title 1">
            <a:extLst>
              <a:ext uri="{FF2B5EF4-FFF2-40B4-BE49-F238E27FC236}">
                <a16:creationId xmlns:a16="http://schemas.microsoft.com/office/drawing/2014/main" id="{F7A3ED7B-8A4D-782B-CA38-262E86C3821C}"/>
              </a:ext>
            </a:extLst>
          </p:cNvPr>
          <p:cNvSpPr>
            <a:spLocks noGrp="1"/>
          </p:cNvSpPr>
          <p:nvPr>
            <p:ph type="ctrTitle" hasCustomPrompt="1"/>
          </p:nvPr>
        </p:nvSpPr>
        <p:spPr>
          <a:xfrm>
            <a:off x="2362201" y="1524000"/>
            <a:ext cx="7467599" cy="3376384"/>
          </a:xfrm>
        </p:spPr>
        <p:txBody>
          <a:bodyPr tIns="0" anchor="ctr" anchorCtr="0">
            <a:noAutofit/>
          </a:bodyPr>
          <a:lstStyle>
            <a:lvl1pPr algn="ctr">
              <a:lnSpc>
                <a:spcPct val="85000"/>
              </a:lnSpc>
              <a:defRPr sz="3200" b="0" spc="-150"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key message</a:t>
            </a:r>
          </a:p>
        </p:txBody>
      </p:sp>
    </p:spTree>
    <p:extLst>
      <p:ext uri="{BB962C8B-B14F-4D97-AF65-F5344CB8AC3E}">
        <p14:creationId xmlns:p14="http://schemas.microsoft.com/office/powerpoint/2010/main" val="42309631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ody Slide Right Image">
    <p:spTree>
      <p:nvGrpSpPr>
        <p:cNvPr id="1" name=""/>
        <p:cNvGrpSpPr/>
        <p:nvPr/>
      </p:nvGrpSpPr>
      <p:grpSpPr>
        <a:xfrm>
          <a:off x="0" y="0"/>
          <a:ext cx="0" cy="0"/>
          <a:chOff x="0" y="0"/>
          <a:chExt cx="0" cy="0"/>
        </a:xfrm>
      </p:grpSpPr>
      <p:sp>
        <p:nvSpPr>
          <p:cNvPr id="6" name="Content Placeholder 5"/>
          <p:cNvSpPr>
            <a:spLocks noGrp="1"/>
          </p:cNvSpPr>
          <p:nvPr>
            <p:ph sz="quarter" idx="18"/>
          </p:nvPr>
        </p:nvSpPr>
        <p:spPr>
          <a:xfrm>
            <a:off x="380999" y="1306287"/>
            <a:ext cx="7505737" cy="4572000"/>
          </a:xfrm>
          <a:prstGeom prst="rect">
            <a:avLst/>
          </a:prstGeom>
        </p:spPr>
        <p:txBody>
          <a:bodyPr numCol="1" spcCol="274320">
            <a:noAutofit/>
          </a:bodyPr>
          <a:lstStyle>
            <a:lvl1pPr>
              <a:spcAft>
                <a:spcPts val="600"/>
              </a:spcAft>
              <a:buClr>
                <a:schemeClr val="bg2"/>
              </a:buClr>
              <a:defRPr sz="1600" b="0" i="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1pPr>
            <a:lvl2pPr>
              <a:spcAft>
                <a:spcPts val="600"/>
              </a:spcAft>
              <a:buClr>
                <a:schemeClr val="bg2"/>
              </a:buClr>
              <a:defRPr sz="1600" b="0" i="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2pPr>
            <a:lvl3pPr marL="365760" indent="-182880">
              <a:spcAft>
                <a:spcPts val="600"/>
              </a:spcAft>
              <a:buClr>
                <a:schemeClr val="bg2"/>
              </a:buClr>
              <a:buFont typeface="Arial" panose="020B0604020202020204" pitchFamily="34" charset="0"/>
              <a:buChar char="─"/>
              <a:defRPr sz="1600" b="0" i="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3pPr>
            <a:lvl5pPr marL="857229" indent="-177796">
              <a:buFont typeface="Graphik" panose="020B0503030202060203" pitchFamily="34" charset="0"/>
              <a:buChar char="–"/>
              <a:defRPr/>
            </a:lvl5pPr>
          </a:lstStyle>
          <a:p>
            <a:pPr lvl="0"/>
            <a:r>
              <a:rPr lang="en-US"/>
              <a:t>Click to edit Master text styles</a:t>
            </a:r>
          </a:p>
          <a:p>
            <a:pPr lvl="1"/>
            <a:r>
              <a:rPr lang="en-US"/>
              <a:t>Second level</a:t>
            </a:r>
          </a:p>
          <a:p>
            <a:pPr lvl="2"/>
            <a:r>
              <a:rPr lang="en-US"/>
              <a:t>Third level</a:t>
            </a:r>
          </a:p>
        </p:txBody>
      </p:sp>
      <p:sp>
        <p:nvSpPr>
          <p:cNvPr id="2" name="Rectangle 1">
            <a:extLst>
              <a:ext uri="{FF2B5EF4-FFF2-40B4-BE49-F238E27FC236}">
                <a16:creationId xmlns:a16="http://schemas.microsoft.com/office/drawing/2014/main" id="{8F5D4C7F-D61E-45A7-76EF-AB5052851774}"/>
              </a:ext>
            </a:extLst>
          </p:cNvPr>
          <p:cNvSpPr/>
          <p:nvPr userDrawn="1"/>
        </p:nvSpPr>
        <p:spPr>
          <a:xfrm>
            <a:off x="0" y="0"/>
            <a:ext cx="12192000" cy="11684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Picture Placeholder 3">
            <a:extLst>
              <a:ext uri="{FF2B5EF4-FFF2-40B4-BE49-F238E27FC236}">
                <a16:creationId xmlns:a16="http://schemas.microsoft.com/office/drawing/2014/main" id="{03B262DC-6309-467A-B0AB-1FE8AC32048F}"/>
              </a:ext>
            </a:extLst>
          </p:cNvPr>
          <p:cNvSpPr>
            <a:spLocks noGrp="1"/>
          </p:cNvSpPr>
          <p:nvPr>
            <p:ph type="pic" sz="quarter" idx="25"/>
          </p:nvPr>
        </p:nvSpPr>
        <p:spPr>
          <a:xfrm>
            <a:off x="8150578" y="352926"/>
            <a:ext cx="3660422" cy="5545704"/>
          </a:xfrm>
          <a:prstGeom prst="rect">
            <a:avLst/>
          </a:prstGeom>
          <a:solidFill>
            <a:schemeClr val="bg1">
              <a:lumMod val="85000"/>
            </a:schemeClr>
          </a:solidFill>
        </p:spPr>
        <p:txBody>
          <a:bodyPr anchor="ctr"/>
          <a:lstStyle>
            <a:lvl1pPr algn="ctr">
              <a:defRPr/>
            </a:lvl1pPr>
          </a:lstStyle>
          <a:p>
            <a:r>
              <a:rPr lang="en-US"/>
              <a:t>Click icon to add picture</a:t>
            </a:r>
          </a:p>
        </p:txBody>
      </p:sp>
      <p:sp>
        <p:nvSpPr>
          <p:cNvPr id="11" name="Title 10"/>
          <p:cNvSpPr>
            <a:spLocks noGrp="1"/>
          </p:cNvSpPr>
          <p:nvPr>
            <p:ph type="title" hasCustomPrompt="1"/>
          </p:nvPr>
        </p:nvSpPr>
        <p:spPr>
          <a:xfrm>
            <a:off x="381000" y="558225"/>
            <a:ext cx="7505737" cy="584775"/>
          </a:xfrm>
          <a:prstGeom prst="rect">
            <a:avLst/>
          </a:prstGeom>
        </p:spPr>
        <p:txBody>
          <a:bodyPr anchor="b">
            <a:spAutoFit/>
          </a:bodyPr>
          <a:lstStyle>
            <a:lvl1pPr>
              <a:defRPr b="1" i="0">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r>
              <a:rPr lang="en-US"/>
              <a:t>Click to edit title text</a:t>
            </a:r>
          </a:p>
        </p:txBody>
      </p:sp>
      <p:sp>
        <p:nvSpPr>
          <p:cNvPr id="7" name="Text Placeholder 2">
            <a:extLst>
              <a:ext uri="{FF2B5EF4-FFF2-40B4-BE49-F238E27FC236}">
                <a16:creationId xmlns:a16="http://schemas.microsoft.com/office/drawing/2014/main" id="{B038C7EA-6908-1821-4DA5-AED5C94A491E}"/>
              </a:ext>
            </a:extLst>
          </p:cNvPr>
          <p:cNvSpPr>
            <a:spLocks noGrp="1"/>
          </p:cNvSpPr>
          <p:nvPr>
            <p:ph type="body" sz="quarter" idx="21" hasCustomPrompt="1"/>
          </p:nvPr>
        </p:nvSpPr>
        <p:spPr>
          <a:xfrm>
            <a:off x="380603" y="300268"/>
            <a:ext cx="7505330" cy="242887"/>
          </a:xfrm>
          <a:prstGeom prst="rect">
            <a:avLst/>
          </a:prstGeom>
        </p:spPr>
        <p:txBody>
          <a:bodyPr wrap="square" anchor="t">
            <a:spAutoFit/>
          </a:bodyPr>
          <a:lstStyle>
            <a:lvl1pPr marL="0" indent="0">
              <a:lnSpc>
                <a:spcPct val="80000"/>
              </a:lnSpc>
              <a:spcAft>
                <a:spcPts val="0"/>
              </a:spcAft>
              <a:buClr>
                <a:schemeClr val="bg2"/>
              </a:buClr>
              <a:buFont typeface="Arial" panose="020B0604020202020204" pitchFamily="34" charset="0"/>
              <a:buNone/>
              <a:defRPr sz="1200" b="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r>
              <a:rPr lang="en-US" sz="120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EDIT SECTION TITLE</a:t>
            </a:r>
            <a:endParaRPr lang="en-US">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spTree>
    <p:extLst>
      <p:ext uri="{BB962C8B-B14F-4D97-AF65-F5344CB8AC3E}">
        <p14:creationId xmlns:p14="http://schemas.microsoft.com/office/powerpoint/2010/main" val="35209681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ody Slide Right Image Two Columns">
    <p:spTree>
      <p:nvGrpSpPr>
        <p:cNvPr id="1" name=""/>
        <p:cNvGrpSpPr/>
        <p:nvPr/>
      </p:nvGrpSpPr>
      <p:grpSpPr>
        <a:xfrm>
          <a:off x="0" y="0"/>
          <a:ext cx="0" cy="0"/>
          <a:chOff x="0" y="0"/>
          <a:chExt cx="0" cy="0"/>
        </a:xfrm>
      </p:grpSpPr>
      <p:sp>
        <p:nvSpPr>
          <p:cNvPr id="6" name="Content Placeholder 5"/>
          <p:cNvSpPr>
            <a:spLocks noGrp="1"/>
          </p:cNvSpPr>
          <p:nvPr>
            <p:ph sz="quarter" idx="18"/>
          </p:nvPr>
        </p:nvSpPr>
        <p:spPr>
          <a:xfrm>
            <a:off x="380999" y="1302209"/>
            <a:ext cx="3654973" cy="4576077"/>
          </a:xfrm>
          <a:prstGeom prst="rect">
            <a:avLst/>
          </a:prstGeom>
        </p:spPr>
        <p:txBody>
          <a:bodyPr numCol="1" spcCol="274320">
            <a:noAutofit/>
          </a:bodyPr>
          <a:lstStyle>
            <a:lvl1pPr>
              <a:spcAft>
                <a:spcPts val="600"/>
              </a:spcAft>
              <a:buClr>
                <a:schemeClr val="bg2"/>
              </a:buClr>
              <a:defRPr sz="1600" b="0" i="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1pPr>
            <a:lvl2pPr>
              <a:spcAft>
                <a:spcPts val="600"/>
              </a:spcAft>
              <a:buClr>
                <a:schemeClr val="bg2"/>
              </a:buClr>
              <a:defRPr sz="1600" b="0" i="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2pPr>
            <a:lvl3pPr marL="365760" indent="-182880">
              <a:spcAft>
                <a:spcPts val="600"/>
              </a:spcAft>
              <a:buClr>
                <a:schemeClr val="bg2"/>
              </a:buClr>
              <a:buFont typeface="Arial" panose="020B0604020202020204" pitchFamily="34" charset="0"/>
              <a:buChar char="─"/>
              <a:defRPr sz="1600" b="0" i="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3pPr>
            <a:lvl5pPr marL="857229" indent="-177796">
              <a:buFont typeface="Graphik" panose="020B0503030202060203" pitchFamily="34" charset="0"/>
              <a:buChar char="–"/>
              <a:defRPr/>
            </a:lvl5pPr>
          </a:lstStyle>
          <a:p>
            <a:pPr lvl="0"/>
            <a:r>
              <a:rPr lang="en-US"/>
              <a:t>Click to edit Master text styles</a:t>
            </a:r>
          </a:p>
          <a:p>
            <a:pPr lvl="1"/>
            <a:r>
              <a:rPr lang="en-US"/>
              <a:t>Second level</a:t>
            </a:r>
          </a:p>
          <a:p>
            <a:pPr lvl="2"/>
            <a:r>
              <a:rPr lang="en-US"/>
              <a:t>Third level</a:t>
            </a:r>
          </a:p>
        </p:txBody>
      </p:sp>
      <p:sp>
        <p:nvSpPr>
          <p:cNvPr id="2" name="Content Placeholder 5">
            <a:extLst>
              <a:ext uri="{FF2B5EF4-FFF2-40B4-BE49-F238E27FC236}">
                <a16:creationId xmlns:a16="http://schemas.microsoft.com/office/drawing/2014/main" id="{938685F3-D4A9-F80B-A751-49A3942E7A6F}"/>
              </a:ext>
            </a:extLst>
          </p:cNvPr>
          <p:cNvSpPr>
            <a:spLocks noGrp="1"/>
          </p:cNvSpPr>
          <p:nvPr>
            <p:ph sz="quarter" idx="22"/>
          </p:nvPr>
        </p:nvSpPr>
        <p:spPr>
          <a:xfrm>
            <a:off x="4236501" y="1302027"/>
            <a:ext cx="3653210" cy="4577664"/>
          </a:xfrm>
        </p:spPr>
        <p:txBody>
          <a:bodyPr>
            <a:noAutofit/>
          </a:bodyPr>
          <a:lstStyle>
            <a:lvl1pPr>
              <a:spcAft>
                <a:spcPts val="600"/>
              </a:spcAft>
              <a:buClr>
                <a:schemeClr val="bg2"/>
              </a:buClr>
              <a:defRPr sz="1600" b="0" i="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1pPr>
            <a:lvl2pPr>
              <a:spcAft>
                <a:spcPts val="600"/>
              </a:spcAft>
              <a:buClr>
                <a:schemeClr val="bg2"/>
              </a:buClr>
              <a:defRPr sz="1600" b="0" i="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2pPr>
            <a:lvl3pPr marL="365760" indent="-182880">
              <a:spcAft>
                <a:spcPts val="600"/>
              </a:spcAft>
              <a:buClr>
                <a:schemeClr val="bg2"/>
              </a:buClr>
              <a:buFont typeface="Arial" panose="020B0604020202020204" pitchFamily="34" charset="0"/>
              <a:buChar char="─"/>
              <a:defRPr sz="1600" b="0" i="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3pPr>
            <a:lvl5pPr marL="857229" indent="-177796">
              <a:buFont typeface="Graphik" panose="020B0503030202060203" pitchFamily="34" charset="0"/>
              <a:buChar char="–"/>
              <a:defRPr/>
            </a:lvl5pPr>
          </a:lstStyle>
          <a:p>
            <a:pPr lvl="0"/>
            <a:r>
              <a:rPr lang="en-US"/>
              <a:t>Click to edit Master text styles</a:t>
            </a:r>
          </a:p>
          <a:p>
            <a:pPr lvl="1"/>
            <a:r>
              <a:rPr lang="en-US"/>
              <a:t>Second level</a:t>
            </a:r>
          </a:p>
          <a:p>
            <a:pPr lvl="2"/>
            <a:r>
              <a:rPr lang="en-US"/>
              <a:t>Third level</a:t>
            </a:r>
          </a:p>
        </p:txBody>
      </p:sp>
      <p:sp>
        <p:nvSpPr>
          <p:cNvPr id="5" name="Rectangle 4">
            <a:extLst>
              <a:ext uri="{FF2B5EF4-FFF2-40B4-BE49-F238E27FC236}">
                <a16:creationId xmlns:a16="http://schemas.microsoft.com/office/drawing/2014/main" id="{ECF1B67E-6232-56C8-AD9B-6A1C640CAA8C}"/>
              </a:ext>
            </a:extLst>
          </p:cNvPr>
          <p:cNvSpPr/>
          <p:nvPr userDrawn="1"/>
        </p:nvSpPr>
        <p:spPr>
          <a:xfrm>
            <a:off x="-1" y="0"/>
            <a:ext cx="12192001" cy="117374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Picture Placeholder 3">
            <a:extLst>
              <a:ext uri="{FF2B5EF4-FFF2-40B4-BE49-F238E27FC236}">
                <a16:creationId xmlns:a16="http://schemas.microsoft.com/office/drawing/2014/main" id="{03B262DC-6309-467A-B0AB-1FE8AC32048F}"/>
              </a:ext>
            </a:extLst>
          </p:cNvPr>
          <p:cNvSpPr>
            <a:spLocks noGrp="1"/>
          </p:cNvSpPr>
          <p:nvPr>
            <p:ph type="pic" sz="quarter" idx="25"/>
          </p:nvPr>
        </p:nvSpPr>
        <p:spPr>
          <a:xfrm>
            <a:off x="8150578" y="358274"/>
            <a:ext cx="3660422" cy="5540356"/>
          </a:xfrm>
          <a:prstGeom prst="rect">
            <a:avLst/>
          </a:prstGeom>
          <a:solidFill>
            <a:schemeClr val="bg1">
              <a:lumMod val="85000"/>
            </a:schemeClr>
          </a:solidFill>
        </p:spPr>
        <p:txBody>
          <a:bodyPr anchor="ctr"/>
          <a:lstStyle>
            <a:lvl1pPr algn="ctr">
              <a:defRPr/>
            </a:lvl1pPr>
          </a:lstStyle>
          <a:p>
            <a:r>
              <a:rPr lang="en-US"/>
              <a:t>Click icon to add picture</a:t>
            </a:r>
          </a:p>
        </p:txBody>
      </p:sp>
      <p:sp>
        <p:nvSpPr>
          <p:cNvPr id="11" name="Title 10"/>
          <p:cNvSpPr>
            <a:spLocks noGrp="1"/>
          </p:cNvSpPr>
          <p:nvPr>
            <p:ph type="title" hasCustomPrompt="1"/>
          </p:nvPr>
        </p:nvSpPr>
        <p:spPr>
          <a:xfrm>
            <a:off x="381000" y="558225"/>
            <a:ext cx="7505737" cy="584775"/>
          </a:xfrm>
          <a:prstGeom prst="rect">
            <a:avLst/>
          </a:prstGeom>
        </p:spPr>
        <p:txBody>
          <a:bodyPr anchor="b">
            <a:spAutoFit/>
          </a:bodyPr>
          <a:lstStyle>
            <a:lvl1pPr>
              <a:defRPr b="1" i="0">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r>
              <a:rPr lang="en-US"/>
              <a:t>Click to edit title text</a:t>
            </a:r>
          </a:p>
        </p:txBody>
      </p:sp>
      <p:sp>
        <p:nvSpPr>
          <p:cNvPr id="8" name="Text Placeholder 2">
            <a:extLst>
              <a:ext uri="{FF2B5EF4-FFF2-40B4-BE49-F238E27FC236}">
                <a16:creationId xmlns:a16="http://schemas.microsoft.com/office/drawing/2014/main" id="{1926E5AC-03BA-3A23-E59C-3F8F88BA8091}"/>
              </a:ext>
            </a:extLst>
          </p:cNvPr>
          <p:cNvSpPr>
            <a:spLocks noGrp="1"/>
          </p:cNvSpPr>
          <p:nvPr>
            <p:ph type="body" sz="quarter" idx="21" hasCustomPrompt="1"/>
          </p:nvPr>
        </p:nvSpPr>
        <p:spPr>
          <a:xfrm>
            <a:off x="380603" y="294131"/>
            <a:ext cx="11446436" cy="242887"/>
          </a:xfrm>
          <a:prstGeom prst="rect">
            <a:avLst/>
          </a:prstGeom>
        </p:spPr>
        <p:txBody>
          <a:bodyPr anchor="t">
            <a:spAutoFit/>
          </a:bodyPr>
          <a:lstStyle>
            <a:lvl1pPr marL="0" indent="0">
              <a:lnSpc>
                <a:spcPct val="80000"/>
              </a:lnSpc>
              <a:spcAft>
                <a:spcPts val="0"/>
              </a:spcAft>
              <a:buClr>
                <a:schemeClr val="bg2"/>
              </a:buClr>
              <a:buFont typeface="Arial" panose="020B0604020202020204" pitchFamily="34" charset="0"/>
              <a:buNone/>
              <a:defRPr sz="1200" b="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r>
              <a:rPr lang="en-US" sz="120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EDIT SECTION TITLE</a:t>
            </a:r>
            <a:endParaRPr lang="en-US">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spTree>
    <p:extLst>
      <p:ext uri="{BB962C8B-B14F-4D97-AF65-F5344CB8AC3E}">
        <p14:creationId xmlns:p14="http://schemas.microsoft.com/office/powerpoint/2010/main" val="37708571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ody Slide Two Columns">
    <p:spTree>
      <p:nvGrpSpPr>
        <p:cNvPr id="1" name=""/>
        <p:cNvGrpSpPr/>
        <p:nvPr/>
      </p:nvGrpSpPr>
      <p:grpSpPr>
        <a:xfrm>
          <a:off x="0" y="0"/>
          <a:ext cx="0" cy="0"/>
          <a:chOff x="0" y="0"/>
          <a:chExt cx="0" cy="0"/>
        </a:xfrm>
      </p:grpSpPr>
      <p:sp>
        <p:nvSpPr>
          <p:cNvPr id="25" name="Content Placeholder 5">
            <a:extLst>
              <a:ext uri="{FF2B5EF4-FFF2-40B4-BE49-F238E27FC236}">
                <a16:creationId xmlns:a16="http://schemas.microsoft.com/office/drawing/2014/main" id="{BF663FF9-4A56-8E35-DC28-4E94F45C8966}"/>
              </a:ext>
            </a:extLst>
          </p:cNvPr>
          <p:cNvSpPr>
            <a:spLocks noGrp="1"/>
          </p:cNvSpPr>
          <p:nvPr>
            <p:ph sz="quarter" idx="18"/>
          </p:nvPr>
        </p:nvSpPr>
        <p:spPr>
          <a:xfrm>
            <a:off x="381000" y="1305223"/>
            <a:ext cx="5579534" cy="4573064"/>
          </a:xfrm>
          <a:prstGeom prst="rect">
            <a:avLst/>
          </a:prstGeom>
        </p:spPr>
        <p:txBody>
          <a:bodyPr numCol="1" spcCol="274320">
            <a:noAutofit/>
          </a:bodyPr>
          <a:lstStyle>
            <a:lvl1pPr>
              <a:spcAft>
                <a:spcPts val="600"/>
              </a:spcAft>
              <a:buClr>
                <a:schemeClr val="bg2"/>
              </a:buClr>
              <a:defRPr sz="1600" b="0" i="0">
                <a:latin typeface="Open Sans Light" panose="020B0306030504020204" pitchFamily="34" charset="0"/>
                <a:ea typeface="Open Sans Light" panose="020B0306030504020204" pitchFamily="34" charset="0"/>
                <a:cs typeface="Open Sans Light" panose="020B0306030504020204" pitchFamily="34" charset="0"/>
              </a:defRPr>
            </a:lvl1pPr>
            <a:lvl2pPr>
              <a:spcAft>
                <a:spcPts val="600"/>
              </a:spcAft>
              <a:buClr>
                <a:schemeClr val="bg2"/>
              </a:buClr>
              <a:defRPr sz="1600" b="0" i="0">
                <a:latin typeface="Open Sans Light" panose="020B0306030504020204" pitchFamily="34" charset="0"/>
                <a:ea typeface="Open Sans Light" panose="020B0306030504020204" pitchFamily="34" charset="0"/>
                <a:cs typeface="Open Sans Light" panose="020B0306030504020204" pitchFamily="34" charset="0"/>
              </a:defRPr>
            </a:lvl2pPr>
            <a:lvl3pPr marL="365760" indent="-182880">
              <a:spcAft>
                <a:spcPts val="600"/>
              </a:spcAft>
              <a:buClr>
                <a:schemeClr val="bg2"/>
              </a:buClr>
              <a:buFont typeface="Arial" panose="020B0604020202020204" pitchFamily="34" charset="0"/>
              <a:buChar char="─"/>
              <a:defRPr sz="1600" b="0" i="0">
                <a:latin typeface="Open Sans Light" panose="020B0306030504020204" pitchFamily="34" charset="0"/>
                <a:ea typeface="Open Sans Light" panose="020B0306030504020204" pitchFamily="34" charset="0"/>
                <a:cs typeface="Open Sans Light" panose="020B0306030504020204" pitchFamily="34" charset="0"/>
              </a:defRPr>
            </a:lvl3pPr>
            <a:lvl5pPr marL="857229" indent="-177796">
              <a:buFont typeface="Graphik" panose="020B0503030202060203" pitchFamily="34" charset="0"/>
              <a:buChar char="–"/>
              <a:defRPr/>
            </a:lvl5pPr>
          </a:lstStyle>
          <a:p>
            <a:pPr lvl="0"/>
            <a:r>
              <a:rPr lang="en-US"/>
              <a:t>Click to edit Master text styles</a:t>
            </a:r>
          </a:p>
          <a:p>
            <a:pPr lvl="1"/>
            <a:r>
              <a:rPr lang="en-US"/>
              <a:t>Second level</a:t>
            </a:r>
          </a:p>
          <a:p>
            <a:pPr lvl="2"/>
            <a:r>
              <a:rPr lang="en-US"/>
              <a:t>Third level</a:t>
            </a:r>
          </a:p>
        </p:txBody>
      </p:sp>
      <p:sp>
        <p:nvSpPr>
          <p:cNvPr id="28" name="Content Placeholder 5">
            <a:extLst>
              <a:ext uri="{FF2B5EF4-FFF2-40B4-BE49-F238E27FC236}">
                <a16:creationId xmlns:a16="http://schemas.microsoft.com/office/drawing/2014/main" id="{D831B9A5-3F0A-AC24-B4B9-622A79C3990B}"/>
              </a:ext>
            </a:extLst>
          </p:cNvPr>
          <p:cNvSpPr>
            <a:spLocks noGrp="1"/>
          </p:cNvSpPr>
          <p:nvPr>
            <p:ph sz="quarter" idx="21"/>
          </p:nvPr>
        </p:nvSpPr>
        <p:spPr>
          <a:xfrm>
            <a:off x="6238286" y="1311966"/>
            <a:ext cx="5579534" cy="4573064"/>
          </a:xfrm>
          <a:prstGeom prst="rect">
            <a:avLst/>
          </a:prstGeom>
        </p:spPr>
        <p:txBody>
          <a:bodyPr numCol="1" spcCol="274320">
            <a:noAutofit/>
          </a:bodyPr>
          <a:lstStyle>
            <a:lvl1pPr>
              <a:spcAft>
                <a:spcPts val="600"/>
              </a:spcAft>
              <a:buClr>
                <a:schemeClr val="bg2"/>
              </a:buClr>
              <a:defRPr sz="1600" b="0" i="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1pPr>
            <a:lvl2pPr>
              <a:spcAft>
                <a:spcPts val="600"/>
              </a:spcAft>
              <a:buClr>
                <a:schemeClr val="bg2"/>
              </a:buClr>
              <a:defRPr sz="1600" b="0" i="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2pPr>
            <a:lvl3pPr marL="365760" indent="-182880">
              <a:spcAft>
                <a:spcPts val="600"/>
              </a:spcAft>
              <a:buClr>
                <a:schemeClr val="bg2"/>
              </a:buClr>
              <a:buFont typeface="Arial" panose="020B0604020202020204" pitchFamily="34" charset="0"/>
              <a:buChar char="─"/>
              <a:defRPr sz="1600" b="0" i="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3pPr>
            <a:lvl5pPr marL="857229" indent="-177796">
              <a:buFont typeface="Graphik" panose="020B0503030202060203" pitchFamily="34" charset="0"/>
              <a:buChar char="–"/>
              <a:defRPr/>
            </a:lvl5pPr>
          </a:lstStyle>
          <a:p>
            <a:pPr lvl="0"/>
            <a:r>
              <a:rPr lang="en-US"/>
              <a:t>Click to edit Master text styles</a:t>
            </a:r>
          </a:p>
          <a:p>
            <a:pPr lvl="1"/>
            <a:r>
              <a:rPr lang="en-US"/>
              <a:t>Second level</a:t>
            </a:r>
          </a:p>
          <a:p>
            <a:pPr lvl="2"/>
            <a:r>
              <a:rPr lang="en-US"/>
              <a:t>Third level</a:t>
            </a:r>
          </a:p>
        </p:txBody>
      </p:sp>
      <p:sp>
        <p:nvSpPr>
          <p:cNvPr id="2" name="Rectangle 1">
            <a:extLst>
              <a:ext uri="{FF2B5EF4-FFF2-40B4-BE49-F238E27FC236}">
                <a16:creationId xmlns:a16="http://schemas.microsoft.com/office/drawing/2014/main" id="{28E55E26-5D0F-67E5-253D-2E264B79E3F3}"/>
              </a:ext>
            </a:extLst>
          </p:cNvPr>
          <p:cNvSpPr/>
          <p:nvPr userDrawn="1"/>
        </p:nvSpPr>
        <p:spPr>
          <a:xfrm>
            <a:off x="0" y="0"/>
            <a:ext cx="12192000" cy="11684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41686279-2AE5-6524-EC17-B2E03411163E}"/>
              </a:ext>
            </a:extLst>
          </p:cNvPr>
          <p:cNvSpPr txBox="1"/>
          <p:nvPr userDrawn="1"/>
        </p:nvSpPr>
        <p:spPr>
          <a:xfrm>
            <a:off x="865633" y="6291072"/>
            <a:ext cx="184731" cy="369332"/>
          </a:xfrm>
          <a:prstGeom prst="rect">
            <a:avLst/>
          </a:prstGeom>
          <a:noFill/>
        </p:spPr>
        <p:txBody>
          <a:bodyPr wrap="none" rtlCol="0">
            <a:spAutoFit/>
          </a:bodyPr>
          <a:lstStyle/>
          <a:p>
            <a:endParaRPr lang="en-US" sz="1800"/>
          </a:p>
        </p:txBody>
      </p:sp>
      <p:sp>
        <p:nvSpPr>
          <p:cNvPr id="26" name="Title 10">
            <a:extLst>
              <a:ext uri="{FF2B5EF4-FFF2-40B4-BE49-F238E27FC236}">
                <a16:creationId xmlns:a16="http://schemas.microsoft.com/office/drawing/2014/main" id="{1084303F-2730-2712-29DF-0F79FFC63323}"/>
              </a:ext>
            </a:extLst>
          </p:cNvPr>
          <p:cNvSpPr>
            <a:spLocks noGrp="1"/>
          </p:cNvSpPr>
          <p:nvPr>
            <p:ph type="title" hasCustomPrompt="1"/>
          </p:nvPr>
        </p:nvSpPr>
        <p:spPr>
          <a:xfrm>
            <a:off x="381000" y="558225"/>
            <a:ext cx="11438467" cy="584775"/>
          </a:xfrm>
          <a:prstGeom prst="rect">
            <a:avLst/>
          </a:prstGeom>
        </p:spPr>
        <p:txBody>
          <a:bodyPr anchor="b">
            <a:spAutoFit/>
          </a:bodyPr>
          <a:lstStyle>
            <a:lvl1pPr>
              <a:defRPr b="1" i="0">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r>
              <a:rPr lang="en-US"/>
              <a:t>Click to edit title text</a:t>
            </a:r>
          </a:p>
        </p:txBody>
      </p:sp>
      <p:sp>
        <p:nvSpPr>
          <p:cNvPr id="5" name="Text Placeholder 2">
            <a:extLst>
              <a:ext uri="{FF2B5EF4-FFF2-40B4-BE49-F238E27FC236}">
                <a16:creationId xmlns:a16="http://schemas.microsoft.com/office/drawing/2014/main" id="{7DA2608B-5F0C-5090-CC37-48ECAD919C64}"/>
              </a:ext>
            </a:extLst>
          </p:cNvPr>
          <p:cNvSpPr>
            <a:spLocks noGrp="1"/>
          </p:cNvSpPr>
          <p:nvPr>
            <p:ph type="body" sz="quarter" idx="23" hasCustomPrompt="1"/>
          </p:nvPr>
        </p:nvSpPr>
        <p:spPr>
          <a:xfrm>
            <a:off x="380603" y="300268"/>
            <a:ext cx="11446436" cy="242887"/>
          </a:xfrm>
          <a:prstGeom prst="rect">
            <a:avLst/>
          </a:prstGeom>
        </p:spPr>
        <p:txBody>
          <a:bodyPr anchor="t">
            <a:spAutoFit/>
          </a:bodyPr>
          <a:lstStyle>
            <a:lvl1pPr marL="0" indent="0">
              <a:lnSpc>
                <a:spcPct val="80000"/>
              </a:lnSpc>
              <a:spcAft>
                <a:spcPts val="0"/>
              </a:spcAft>
              <a:buClr>
                <a:schemeClr val="bg2"/>
              </a:buClr>
              <a:buFont typeface="Arial" panose="020B0604020202020204" pitchFamily="34" charset="0"/>
              <a:buNone/>
              <a:defRPr sz="1200" b="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r>
              <a:rPr lang="en-US" sz="120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EDIT SECTION TITLE</a:t>
            </a:r>
            <a:endParaRPr lang="en-US">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spTree>
    <p:extLst>
      <p:ext uri="{BB962C8B-B14F-4D97-AF65-F5344CB8AC3E}">
        <p14:creationId xmlns:p14="http://schemas.microsoft.com/office/powerpoint/2010/main" val="40378072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ody Slide Two Columns 2">
    <p:spTree>
      <p:nvGrpSpPr>
        <p:cNvPr id="1" name=""/>
        <p:cNvGrpSpPr/>
        <p:nvPr/>
      </p:nvGrpSpPr>
      <p:grpSpPr>
        <a:xfrm>
          <a:off x="0" y="0"/>
          <a:ext cx="0" cy="0"/>
          <a:chOff x="0" y="0"/>
          <a:chExt cx="0" cy="0"/>
        </a:xfrm>
      </p:grpSpPr>
      <p:sp>
        <p:nvSpPr>
          <p:cNvPr id="25" name="Content Placeholder 5">
            <a:extLst>
              <a:ext uri="{FF2B5EF4-FFF2-40B4-BE49-F238E27FC236}">
                <a16:creationId xmlns:a16="http://schemas.microsoft.com/office/drawing/2014/main" id="{BF663FF9-4A56-8E35-DC28-4E94F45C8966}"/>
              </a:ext>
            </a:extLst>
          </p:cNvPr>
          <p:cNvSpPr>
            <a:spLocks noGrp="1"/>
          </p:cNvSpPr>
          <p:nvPr>
            <p:ph sz="quarter" idx="18"/>
          </p:nvPr>
        </p:nvSpPr>
        <p:spPr>
          <a:xfrm>
            <a:off x="381000" y="1861814"/>
            <a:ext cx="5579534" cy="4016471"/>
          </a:xfrm>
          <a:prstGeom prst="rect">
            <a:avLst/>
          </a:prstGeom>
        </p:spPr>
        <p:txBody>
          <a:bodyPr numCol="1" spcCol="274320">
            <a:noAutofit/>
          </a:bodyPr>
          <a:lstStyle>
            <a:lvl1pPr>
              <a:spcAft>
                <a:spcPts val="600"/>
              </a:spcAft>
              <a:buClr>
                <a:schemeClr val="bg2"/>
              </a:buClr>
              <a:defRPr sz="1600" b="0" i="0">
                <a:latin typeface="Open Sans Light" panose="020B0306030504020204" pitchFamily="34" charset="0"/>
                <a:ea typeface="Open Sans Light" panose="020B0306030504020204" pitchFamily="34" charset="0"/>
                <a:cs typeface="Open Sans Light" panose="020B0306030504020204" pitchFamily="34" charset="0"/>
              </a:defRPr>
            </a:lvl1pPr>
            <a:lvl2pPr>
              <a:spcAft>
                <a:spcPts val="600"/>
              </a:spcAft>
              <a:buClr>
                <a:schemeClr val="bg2"/>
              </a:buClr>
              <a:defRPr sz="1600" b="0" i="0">
                <a:latin typeface="Open Sans Light" panose="020B0306030504020204" pitchFamily="34" charset="0"/>
                <a:ea typeface="Open Sans Light" panose="020B0306030504020204" pitchFamily="34" charset="0"/>
                <a:cs typeface="Open Sans Light" panose="020B0306030504020204" pitchFamily="34" charset="0"/>
              </a:defRPr>
            </a:lvl2pPr>
            <a:lvl3pPr marL="365760" indent="-182880">
              <a:spcAft>
                <a:spcPts val="600"/>
              </a:spcAft>
              <a:buClr>
                <a:schemeClr val="bg2"/>
              </a:buClr>
              <a:buFont typeface="Arial" panose="020B0604020202020204" pitchFamily="34" charset="0"/>
              <a:buChar char="─"/>
              <a:defRPr sz="1600" b="0" i="0">
                <a:latin typeface="Open Sans Light" panose="020B0306030504020204" pitchFamily="34" charset="0"/>
                <a:ea typeface="Open Sans Light" panose="020B0306030504020204" pitchFamily="34" charset="0"/>
                <a:cs typeface="Open Sans Light" panose="020B0306030504020204" pitchFamily="34" charset="0"/>
              </a:defRPr>
            </a:lvl3pPr>
            <a:lvl5pPr marL="857229" indent="-177796">
              <a:buFont typeface="Graphik" panose="020B0503030202060203" pitchFamily="34" charset="0"/>
              <a:buChar char="–"/>
              <a:defRPr/>
            </a:lvl5pPr>
          </a:lstStyle>
          <a:p>
            <a:pPr lvl="0"/>
            <a:r>
              <a:rPr lang="en-US"/>
              <a:t>Click to edit Master text styles</a:t>
            </a:r>
          </a:p>
          <a:p>
            <a:pPr lvl="1"/>
            <a:r>
              <a:rPr lang="en-US"/>
              <a:t>Second level</a:t>
            </a:r>
          </a:p>
          <a:p>
            <a:pPr lvl="2"/>
            <a:r>
              <a:rPr lang="en-US"/>
              <a:t>Third level</a:t>
            </a:r>
          </a:p>
        </p:txBody>
      </p:sp>
      <p:sp>
        <p:nvSpPr>
          <p:cNvPr id="28" name="Content Placeholder 5">
            <a:extLst>
              <a:ext uri="{FF2B5EF4-FFF2-40B4-BE49-F238E27FC236}">
                <a16:creationId xmlns:a16="http://schemas.microsoft.com/office/drawing/2014/main" id="{D831B9A5-3F0A-AC24-B4B9-622A79C3990B}"/>
              </a:ext>
            </a:extLst>
          </p:cNvPr>
          <p:cNvSpPr>
            <a:spLocks noGrp="1"/>
          </p:cNvSpPr>
          <p:nvPr>
            <p:ph sz="quarter" idx="21"/>
          </p:nvPr>
        </p:nvSpPr>
        <p:spPr>
          <a:xfrm>
            <a:off x="6238286" y="1868557"/>
            <a:ext cx="5579534" cy="4016471"/>
          </a:xfrm>
          <a:prstGeom prst="rect">
            <a:avLst/>
          </a:prstGeom>
        </p:spPr>
        <p:txBody>
          <a:bodyPr numCol="1" spcCol="274320">
            <a:noAutofit/>
          </a:bodyPr>
          <a:lstStyle>
            <a:lvl1pPr>
              <a:spcAft>
                <a:spcPts val="600"/>
              </a:spcAft>
              <a:buClr>
                <a:schemeClr val="bg2"/>
              </a:buClr>
              <a:defRPr sz="1600" b="0" i="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1pPr>
            <a:lvl2pPr>
              <a:spcAft>
                <a:spcPts val="600"/>
              </a:spcAft>
              <a:buClr>
                <a:schemeClr val="bg2"/>
              </a:buClr>
              <a:defRPr sz="1600" b="0" i="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2pPr>
            <a:lvl3pPr marL="365760" indent="-182880">
              <a:spcAft>
                <a:spcPts val="600"/>
              </a:spcAft>
              <a:buClr>
                <a:schemeClr val="bg2"/>
              </a:buClr>
              <a:buFont typeface="Arial" panose="020B0604020202020204" pitchFamily="34" charset="0"/>
              <a:buChar char="─"/>
              <a:defRPr sz="1600" b="0" i="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3pPr>
            <a:lvl5pPr marL="857229" indent="-177796">
              <a:buFont typeface="Graphik" panose="020B0503030202060203" pitchFamily="34" charset="0"/>
              <a:buChar char="–"/>
              <a:defRPr/>
            </a:lvl5pPr>
          </a:lstStyle>
          <a:p>
            <a:pPr lvl="0"/>
            <a:r>
              <a:rPr lang="en-US"/>
              <a:t>Click to edit Master text styles</a:t>
            </a:r>
          </a:p>
          <a:p>
            <a:pPr lvl="1"/>
            <a:r>
              <a:rPr lang="en-US"/>
              <a:t>Second level</a:t>
            </a:r>
          </a:p>
          <a:p>
            <a:pPr lvl="2"/>
            <a:r>
              <a:rPr lang="en-US"/>
              <a:t>Third level</a:t>
            </a:r>
          </a:p>
        </p:txBody>
      </p:sp>
      <p:sp>
        <p:nvSpPr>
          <p:cNvPr id="2" name="Rectangle 1">
            <a:extLst>
              <a:ext uri="{FF2B5EF4-FFF2-40B4-BE49-F238E27FC236}">
                <a16:creationId xmlns:a16="http://schemas.microsoft.com/office/drawing/2014/main" id="{E7CF49B8-A5AA-513D-C627-4945573AFD34}"/>
              </a:ext>
            </a:extLst>
          </p:cNvPr>
          <p:cNvSpPr/>
          <p:nvPr userDrawn="1"/>
        </p:nvSpPr>
        <p:spPr>
          <a:xfrm>
            <a:off x="0" y="0"/>
            <a:ext cx="12192000" cy="11684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41686279-2AE5-6524-EC17-B2E03411163E}"/>
              </a:ext>
            </a:extLst>
          </p:cNvPr>
          <p:cNvSpPr txBox="1"/>
          <p:nvPr userDrawn="1"/>
        </p:nvSpPr>
        <p:spPr>
          <a:xfrm>
            <a:off x="865633" y="6291072"/>
            <a:ext cx="184731" cy="369332"/>
          </a:xfrm>
          <a:prstGeom prst="rect">
            <a:avLst/>
          </a:prstGeom>
          <a:noFill/>
        </p:spPr>
        <p:txBody>
          <a:bodyPr wrap="none" rtlCol="0">
            <a:spAutoFit/>
          </a:bodyPr>
          <a:lstStyle/>
          <a:p>
            <a:endParaRPr lang="en-US" sz="1800"/>
          </a:p>
        </p:txBody>
      </p:sp>
      <p:sp>
        <p:nvSpPr>
          <p:cNvPr id="26" name="Title 10">
            <a:extLst>
              <a:ext uri="{FF2B5EF4-FFF2-40B4-BE49-F238E27FC236}">
                <a16:creationId xmlns:a16="http://schemas.microsoft.com/office/drawing/2014/main" id="{1084303F-2730-2712-29DF-0F79FFC63323}"/>
              </a:ext>
            </a:extLst>
          </p:cNvPr>
          <p:cNvSpPr>
            <a:spLocks noGrp="1"/>
          </p:cNvSpPr>
          <p:nvPr>
            <p:ph type="title" hasCustomPrompt="1"/>
          </p:nvPr>
        </p:nvSpPr>
        <p:spPr>
          <a:xfrm>
            <a:off x="381000" y="558225"/>
            <a:ext cx="11438467" cy="584775"/>
          </a:xfrm>
          <a:prstGeom prst="rect">
            <a:avLst/>
          </a:prstGeom>
        </p:spPr>
        <p:txBody>
          <a:bodyPr anchor="b">
            <a:spAutoFit/>
          </a:bodyPr>
          <a:lstStyle>
            <a:lvl1pPr>
              <a:defRPr b="1" i="0">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r>
              <a:rPr lang="en-US"/>
              <a:t>Click to edit title text</a:t>
            </a:r>
          </a:p>
        </p:txBody>
      </p:sp>
      <p:sp>
        <p:nvSpPr>
          <p:cNvPr id="5" name="Text Placeholder 2">
            <a:extLst>
              <a:ext uri="{FF2B5EF4-FFF2-40B4-BE49-F238E27FC236}">
                <a16:creationId xmlns:a16="http://schemas.microsoft.com/office/drawing/2014/main" id="{FEC21066-CEE9-0D09-23B1-0E04FBF24719}"/>
              </a:ext>
            </a:extLst>
          </p:cNvPr>
          <p:cNvSpPr>
            <a:spLocks noGrp="1"/>
          </p:cNvSpPr>
          <p:nvPr>
            <p:ph type="body" sz="quarter" idx="23" hasCustomPrompt="1"/>
          </p:nvPr>
        </p:nvSpPr>
        <p:spPr>
          <a:xfrm>
            <a:off x="380999" y="1318353"/>
            <a:ext cx="11448144" cy="381000"/>
          </a:xfrm>
          <a:prstGeom prst="rect">
            <a:avLst/>
          </a:prstGeom>
        </p:spPr>
        <p:txBody>
          <a:bodyPr anchor="t"/>
          <a:lstStyle>
            <a:lvl1pPr>
              <a:lnSpc>
                <a:spcPct val="100000"/>
              </a:lnSpc>
              <a:spcAft>
                <a:spcPts val="0"/>
              </a:spcAft>
              <a:buClr>
                <a:schemeClr val="bg2"/>
              </a:buClr>
              <a:defRPr sz="1800" b="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subhead text</a:t>
            </a:r>
          </a:p>
        </p:txBody>
      </p:sp>
      <p:sp>
        <p:nvSpPr>
          <p:cNvPr id="4" name="Text Placeholder 2">
            <a:extLst>
              <a:ext uri="{FF2B5EF4-FFF2-40B4-BE49-F238E27FC236}">
                <a16:creationId xmlns:a16="http://schemas.microsoft.com/office/drawing/2014/main" id="{BE50D93F-BE70-DA84-F93C-D95BA789FB2A}"/>
              </a:ext>
            </a:extLst>
          </p:cNvPr>
          <p:cNvSpPr>
            <a:spLocks noGrp="1"/>
          </p:cNvSpPr>
          <p:nvPr>
            <p:ph type="body" sz="quarter" idx="24" hasCustomPrompt="1"/>
          </p:nvPr>
        </p:nvSpPr>
        <p:spPr>
          <a:xfrm>
            <a:off x="380603" y="300268"/>
            <a:ext cx="11446436" cy="242887"/>
          </a:xfrm>
          <a:prstGeom prst="rect">
            <a:avLst/>
          </a:prstGeom>
        </p:spPr>
        <p:txBody>
          <a:bodyPr anchor="t">
            <a:spAutoFit/>
          </a:bodyPr>
          <a:lstStyle>
            <a:lvl1pPr marL="0" indent="0">
              <a:lnSpc>
                <a:spcPct val="80000"/>
              </a:lnSpc>
              <a:spcAft>
                <a:spcPts val="0"/>
              </a:spcAft>
              <a:buClr>
                <a:schemeClr val="bg2"/>
              </a:buClr>
              <a:buFont typeface="Arial" panose="020B0604020202020204" pitchFamily="34" charset="0"/>
              <a:buNone/>
              <a:defRPr sz="1200" b="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r>
              <a:rPr lang="en-US" sz="120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EDIT SECTION TITLE</a:t>
            </a:r>
            <a:endParaRPr lang="en-US">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spTree>
    <p:extLst>
      <p:ext uri="{BB962C8B-B14F-4D97-AF65-F5344CB8AC3E}">
        <p14:creationId xmlns:p14="http://schemas.microsoft.com/office/powerpoint/2010/main" val="34738717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ody Slide Three Columns">
    <p:spTree>
      <p:nvGrpSpPr>
        <p:cNvPr id="1" name=""/>
        <p:cNvGrpSpPr/>
        <p:nvPr/>
      </p:nvGrpSpPr>
      <p:grpSpPr>
        <a:xfrm>
          <a:off x="0" y="0"/>
          <a:ext cx="0" cy="0"/>
          <a:chOff x="0" y="0"/>
          <a:chExt cx="0" cy="0"/>
        </a:xfrm>
      </p:grpSpPr>
      <p:sp>
        <p:nvSpPr>
          <p:cNvPr id="25" name="Content Placeholder 5">
            <a:extLst>
              <a:ext uri="{FF2B5EF4-FFF2-40B4-BE49-F238E27FC236}">
                <a16:creationId xmlns:a16="http://schemas.microsoft.com/office/drawing/2014/main" id="{BF663FF9-4A56-8E35-DC28-4E94F45C8966}"/>
              </a:ext>
            </a:extLst>
          </p:cNvPr>
          <p:cNvSpPr>
            <a:spLocks noGrp="1"/>
          </p:cNvSpPr>
          <p:nvPr>
            <p:ph sz="quarter" idx="18"/>
          </p:nvPr>
        </p:nvSpPr>
        <p:spPr>
          <a:xfrm>
            <a:off x="380998" y="1302027"/>
            <a:ext cx="3657600" cy="4598838"/>
          </a:xfrm>
          <a:prstGeom prst="rect">
            <a:avLst/>
          </a:prstGeom>
        </p:spPr>
        <p:txBody>
          <a:bodyPr numCol="1" spcCol="274320">
            <a:noAutofit/>
          </a:bodyPr>
          <a:lstStyle>
            <a:lvl1pPr>
              <a:spcAft>
                <a:spcPts val="600"/>
              </a:spcAft>
              <a:buClr>
                <a:schemeClr val="bg2"/>
              </a:buClr>
              <a:defRPr sz="1600" b="0" i="0">
                <a:latin typeface="Open Sans Light" panose="020B0306030504020204" pitchFamily="34" charset="0"/>
                <a:ea typeface="Open Sans Light" panose="020B0306030504020204" pitchFamily="34" charset="0"/>
                <a:cs typeface="Open Sans Light" panose="020B0306030504020204" pitchFamily="34" charset="0"/>
              </a:defRPr>
            </a:lvl1pPr>
            <a:lvl2pPr>
              <a:spcAft>
                <a:spcPts val="600"/>
              </a:spcAft>
              <a:buClr>
                <a:schemeClr val="bg2"/>
              </a:buClr>
              <a:defRPr sz="1600" b="0" i="0">
                <a:latin typeface="Open Sans Light" panose="020B0306030504020204" pitchFamily="34" charset="0"/>
                <a:ea typeface="Open Sans Light" panose="020B0306030504020204" pitchFamily="34" charset="0"/>
                <a:cs typeface="Open Sans Light" panose="020B0306030504020204" pitchFamily="34" charset="0"/>
              </a:defRPr>
            </a:lvl2pPr>
            <a:lvl3pPr marL="365760" indent="-182880">
              <a:spcAft>
                <a:spcPts val="600"/>
              </a:spcAft>
              <a:buClr>
                <a:schemeClr val="bg2"/>
              </a:buClr>
              <a:buFont typeface="Arial" panose="020B0604020202020204" pitchFamily="34" charset="0"/>
              <a:buChar char="─"/>
              <a:defRPr sz="1600" b="0" i="0">
                <a:latin typeface="Open Sans Light" panose="020B0306030504020204" pitchFamily="34" charset="0"/>
                <a:ea typeface="Open Sans Light" panose="020B0306030504020204" pitchFamily="34" charset="0"/>
                <a:cs typeface="Open Sans Light" panose="020B0306030504020204" pitchFamily="34" charset="0"/>
              </a:defRPr>
            </a:lvl3pPr>
            <a:lvl5pPr marL="857229" indent="-177796">
              <a:buFont typeface="Graphik" panose="020B0503030202060203" pitchFamily="34" charset="0"/>
              <a:buChar char="–"/>
              <a:defRPr/>
            </a:lvl5pPr>
          </a:lstStyle>
          <a:p>
            <a:pPr lvl="0"/>
            <a:r>
              <a:rPr lang="en-US"/>
              <a:t>Click to edit Master text styles</a:t>
            </a:r>
          </a:p>
          <a:p>
            <a:pPr lvl="1"/>
            <a:r>
              <a:rPr lang="en-US"/>
              <a:t>Second level</a:t>
            </a:r>
          </a:p>
          <a:p>
            <a:pPr lvl="2"/>
            <a:r>
              <a:rPr lang="en-US"/>
              <a:t>Third level</a:t>
            </a:r>
          </a:p>
        </p:txBody>
      </p:sp>
      <p:sp>
        <p:nvSpPr>
          <p:cNvPr id="28" name="Content Placeholder 5">
            <a:extLst>
              <a:ext uri="{FF2B5EF4-FFF2-40B4-BE49-F238E27FC236}">
                <a16:creationId xmlns:a16="http://schemas.microsoft.com/office/drawing/2014/main" id="{D831B9A5-3F0A-AC24-B4B9-622A79C3990B}"/>
              </a:ext>
            </a:extLst>
          </p:cNvPr>
          <p:cNvSpPr>
            <a:spLocks noGrp="1"/>
          </p:cNvSpPr>
          <p:nvPr>
            <p:ph sz="quarter" idx="21"/>
          </p:nvPr>
        </p:nvSpPr>
        <p:spPr>
          <a:xfrm>
            <a:off x="8167092" y="1302027"/>
            <a:ext cx="3655953" cy="4598838"/>
          </a:xfrm>
          <a:prstGeom prst="rect">
            <a:avLst/>
          </a:prstGeom>
        </p:spPr>
        <p:txBody>
          <a:bodyPr numCol="1" spcCol="274320">
            <a:noAutofit/>
          </a:bodyPr>
          <a:lstStyle>
            <a:lvl1pPr>
              <a:spcAft>
                <a:spcPts val="600"/>
              </a:spcAft>
              <a:buClr>
                <a:schemeClr val="bg2"/>
              </a:buClr>
              <a:defRPr sz="1600" b="0" i="0">
                <a:latin typeface="Open Sans Light" panose="020B0306030504020204" pitchFamily="34" charset="0"/>
                <a:ea typeface="Open Sans Light" panose="020B0306030504020204" pitchFamily="34" charset="0"/>
                <a:cs typeface="Open Sans Light" panose="020B0306030504020204" pitchFamily="34" charset="0"/>
              </a:defRPr>
            </a:lvl1pPr>
            <a:lvl2pPr>
              <a:spcAft>
                <a:spcPts val="600"/>
              </a:spcAft>
              <a:buClr>
                <a:schemeClr val="bg2"/>
              </a:buClr>
              <a:defRPr sz="1600" b="0" i="0">
                <a:latin typeface="Open Sans Light" panose="020B0306030504020204" pitchFamily="34" charset="0"/>
                <a:ea typeface="Open Sans Light" panose="020B0306030504020204" pitchFamily="34" charset="0"/>
                <a:cs typeface="Open Sans Light" panose="020B0306030504020204" pitchFamily="34" charset="0"/>
              </a:defRPr>
            </a:lvl2pPr>
            <a:lvl3pPr marL="365760" indent="-182880">
              <a:spcAft>
                <a:spcPts val="600"/>
              </a:spcAft>
              <a:buClr>
                <a:schemeClr val="bg2"/>
              </a:buClr>
              <a:buFont typeface="Arial" panose="020B0604020202020204" pitchFamily="34" charset="0"/>
              <a:buChar char="─"/>
              <a:defRPr sz="1600" b="0" i="0">
                <a:latin typeface="Open Sans Light" panose="020B0306030504020204" pitchFamily="34" charset="0"/>
                <a:ea typeface="Open Sans Light" panose="020B0306030504020204" pitchFamily="34" charset="0"/>
                <a:cs typeface="Open Sans Light" panose="020B0306030504020204" pitchFamily="34" charset="0"/>
              </a:defRPr>
            </a:lvl3pPr>
            <a:lvl5pPr marL="857229" indent="-177796">
              <a:buFont typeface="Graphik" panose="020B0503030202060203" pitchFamily="34" charset="0"/>
              <a:buChar char="–"/>
              <a:defRPr/>
            </a:lvl5pPr>
          </a:lstStyle>
          <a:p>
            <a:pPr lvl="0"/>
            <a:r>
              <a:rPr lang="en-US"/>
              <a:t>Click to edit Master text styles</a:t>
            </a:r>
          </a:p>
          <a:p>
            <a:pPr lvl="1"/>
            <a:r>
              <a:rPr lang="en-US"/>
              <a:t>Second level</a:t>
            </a:r>
          </a:p>
          <a:p>
            <a:pPr lvl="2"/>
            <a:r>
              <a:rPr lang="en-US"/>
              <a:t>Third level</a:t>
            </a:r>
          </a:p>
        </p:txBody>
      </p:sp>
      <p:sp>
        <p:nvSpPr>
          <p:cNvPr id="5" name="Content Placeholder 5">
            <a:extLst>
              <a:ext uri="{FF2B5EF4-FFF2-40B4-BE49-F238E27FC236}">
                <a16:creationId xmlns:a16="http://schemas.microsoft.com/office/drawing/2014/main" id="{9C7151AE-D9B4-86E0-89BA-14AD6318201F}"/>
              </a:ext>
            </a:extLst>
          </p:cNvPr>
          <p:cNvSpPr>
            <a:spLocks noGrp="1"/>
          </p:cNvSpPr>
          <p:nvPr>
            <p:ph sz="quarter" idx="23"/>
          </p:nvPr>
        </p:nvSpPr>
        <p:spPr>
          <a:xfrm>
            <a:off x="4274045" y="1302027"/>
            <a:ext cx="3657600" cy="4598838"/>
          </a:xfrm>
          <a:prstGeom prst="rect">
            <a:avLst/>
          </a:prstGeom>
        </p:spPr>
        <p:txBody>
          <a:bodyPr numCol="1" spcCol="274320">
            <a:noAutofit/>
          </a:bodyPr>
          <a:lstStyle>
            <a:lvl1pPr>
              <a:spcAft>
                <a:spcPts val="600"/>
              </a:spcAft>
              <a:buClr>
                <a:schemeClr val="bg2"/>
              </a:buClr>
              <a:defRPr sz="1600" b="0" i="0">
                <a:latin typeface="Open Sans Light" panose="020B0306030504020204" pitchFamily="34" charset="0"/>
                <a:ea typeface="Open Sans Light" panose="020B0306030504020204" pitchFamily="34" charset="0"/>
                <a:cs typeface="Open Sans Light" panose="020B0306030504020204" pitchFamily="34" charset="0"/>
              </a:defRPr>
            </a:lvl1pPr>
            <a:lvl2pPr>
              <a:spcAft>
                <a:spcPts val="600"/>
              </a:spcAft>
              <a:buClr>
                <a:schemeClr val="bg2"/>
              </a:buClr>
              <a:defRPr sz="1600" b="0" i="0">
                <a:latin typeface="Open Sans Light" panose="020B0306030504020204" pitchFamily="34" charset="0"/>
                <a:ea typeface="Open Sans Light" panose="020B0306030504020204" pitchFamily="34" charset="0"/>
                <a:cs typeface="Open Sans Light" panose="020B0306030504020204" pitchFamily="34" charset="0"/>
              </a:defRPr>
            </a:lvl2pPr>
            <a:lvl3pPr marL="365760" indent="-182880">
              <a:spcAft>
                <a:spcPts val="600"/>
              </a:spcAft>
              <a:buClr>
                <a:schemeClr val="bg2"/>
              </a:buClr>
              <a:buFont typeface="Arial" panose="020B0604020202020204" pitchFamily="34" charset="0"/>
              <a:buChar char="─"/>
              <a:defRPr sz="1600" b="0" i="0">
                <a:latin typeface="Open Sans Light" panose="020B0306030504020204" pitchFamily="34" charset="0"/>
                <a:ea typeface="Open Sans Light" panose="020B0306030504020204" pitchFamily="34" charset="0"/>
                <a:cs typeface="Open Sans Light" panose="020B0306030504020204" pitchFamily="34" charset="0"/>
              </a:defRPr>
            </a:lvl3pPr>
            <a:lvl5pPr marL="857229" indent="-177796">
              <a:buFont typeface="Graphik" panose="020B0503030202060203" pitchFamily="34" charset="0"/>
              <a:buChar char="–"/>
              <a:defRPr/>
            </a:lvl5pPr>
          </a:lstStyle>
          <a:p>
            <a:pPr lvl="0"/>
            <a:r>
              <a:rPr lang="en-US"/>
              <a:t>Click to edit Master text styles</a:t>
            </a:r>
          </a:p>
          <a:p>
            <a:pPr lvl="1"/>
            <a:r>
              <a:rPr lang="en-US"/>
              <a:t>Second level</a:t>
            </a:r>
          </a:p>
          <a:p>
            <a:pPr lvl="2"/>
            <a:r>
              <a:rPr lang="en-US"/>
              <a:t>Third level</a:t>
            </a:r>
          </a:p>
        </p:txBody>
      </p:sp>
      <p:sp>
        <p:nvSpPr>
          <p:cNvPr id="2" name="Rectangle 1">
            <a:extLst>
              <a:ext uri="{FF2B5EF4-FFF2-40B4-BE49-F238E27FC236}">
                <a16:creationId xmlns:a16="http://schemas.microsoft.com/office/drawing/2014/main" id="{64479114-C7D5-F18D-F109-7C5AF83C30A8}"/>
              </a:ext>
            </a:extLst>
          </p:cNvPr>
          <p:cNvSpPr/>
          <p:nvPr userDrawn="1"/>
        </p:nvSpPr>
        <p:spPr>
          <a:xfrm>
            <a:off x="0" y="0"/>
            <a:ext cx="12192000" cy="11684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41686279-2AE5-6524-EC17-B2E03411163E}"/>
              </a:ext>
            </a:extLst>
          </p:cNvPr>
          <p:cNvSpPr txBox="1"/>
          <p:nvPr userDrawn="1"/>
        </p:nvSpPr>
        <p:spPr>
          <a:xfrm>
            <a:off x="865633" y="6291072"/>
            <a:ext cx="184731" cy="369332"/>
          </a:xfrm>
          <a:prstGeom prst="rect">
            <a:avLst/>
          </a:prstGeom>
          <a:noFill/>
        </p:spPr>
        <p:txBody>
          <a:bodyPr wrap="none" rtlCol="0">
            <a:spAutoFit/>
          </a:bodyPr>
          <a:lstStyle/>
          <a:p>
            <a:endParaRPr lang="en-US" sz="1800"/>
          </a:p>
        </p:txBody>
      </p:sp>
      <p:sp>
        <p:nvSpPr>
          <p:cNvPr id="4" name="Title 10">
            <a:extLst>
              <a:ext uri="{FF2B5EF4-FFF2-40B4-BE49-F238E27FC236}">
                <a16:creationId xmlns:a16="http://schemas.microsoft.com/office/drawing/2014/main" id="{BB790093-D5D4-A183-0F47-B83DCF2E02B1}"/>
              </a:ext>
            </a:extLst>
          </p:cNvPr>
          <p:cNvSpPr>
            <a:spLocks noGrp="1"/>
          </p:cNvSpPr>
          <p:nvPr>
            <p:ph type="title" hasCustomPrompt="1"/>
          </p:nvPr>
        </p:nvSpPr>
        <p:spPr>
          <a:xfrm>
            <a:off x="381002" y="558225"/>
            <a:ext cx="11446434" cy="584775"/>
          </a:xfrm>
          <a:prstGeom prst="rect">
            <a:avLst/>
          </a:prstGeom>
        </p:spPr>
        <p:txBody>
          <a:bodyPr anchor="b">
            <a:spAutoFit/>
          </a:bodyPr>
          <a:lstStyle>
            <a:lvl1pPr>
              <a:defRPr b="1" i="0">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r>
              <a:rPr lang="en-US"/>
              <a:t>Click to edit title text</a:t>
            </a:r>
          </a:p>
        </p:txBody>
      </p:sp>
      <p:sp>
        <p:nvSpPr>
          <p:cNvPr id="7" name="Text Placeholder 2">
            <a:extLst>
              <a:ext uri="{FF2B5EF4-FFF2-40B4-BE49-F238E27FC236}">
                <a16:creationId xmlns:a16="http://schemas.microsoft.com/office/drawing/2014/main" id="{BA5D275B-8793-E613-8523-7994C675F902}"/>
              </a:ext>
            </a:extLst>
          </p:cNvPr>
          <p:cNvSpPr>
            <a:spLocks noGrp="1"/>
          </p:cNvSpPr>
          <p:nvPr>
            <p:ph type="body" sz="quarter" idx="25" hasCustomPrompt="1"/>
          </p:nvPr>
        </p:nvSpPr>
        <p:spPr>
          <a:xfrm>
            <a:off x="380603" y="300268"/>
            <a:ext cx="11446436" cy="242887"/>
          </a:xfrm>
          <a:prstGeom prst="rect">
            <a:avLst/>
          </a:prstGeom>
        </p:spPr>
        <p:txBody>
          <a:bodyPr anchor="t">
            <a:spAutoFit/>
          </a:bodyPr>
          <a:lstStyle>
            <a:lvl1pPr marL="0" indent="0">
              <a:lnSpc>
                <a:spcPct val="80000"/>
              </a:lnSpc>
              <a:spcAft>
                <a:spcPts val="0"/>
              </a:spcAft>
              <a:buClr>
                <a:schemeClr val="bg2"/>
              </a:buClr>
              <a:buFont typeface="Arial" panose="020B0604020202020204" pitchFamily="34" charset="0"/>
              <a:buNone/>
              <a:defRPr sz="1200" b="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r>
              <a:rPr lang="en-US" sz="120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EDIT SECTION TITLE</a:t>
            </a:r>
            <a:endParaRPr lang="en-US">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spTree>
    <p:extLst>
      <p:ext uri="{BB962C8B-B14F-4D97-AF65-F5344CB8AC3E}">
        <p14:creationId xmlns:p14="http://schemas.microsoft.com/office/powerpoint/2010/main" val="10917460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ody Slide Three Columns w/ Imag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086CB9B-956F-0977-C5C9-2ABAA4EBE5C5}"/>
              </a:ext>
            </a:extLst>
          </p:cNvPr>
          <p:cNvSpPr/>
          <p:nvPr userDrawn="1"/>
        </p:nvSpPr>
        <p:spPr>
          <a:xfrm>
            <a:off x="0" y="0"/>
            <a:ext cx="12192000" cy="11684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41686279-2AE5-6524-EC17-B2E03411163E}"/>
              </a:ext>
            </a:extLst>
          </p:cNvPr>
          <p:cNvSpPr txBox="1"/>
          <p:nvPr userDrawn="1"/>
        </p:nvSpPr>
        <p:spPr>
          <a:xfrm>
            <a:off x="865633" y="6291072"/>
            <a:ext cx="184731" cy="369332"/>
          </a:xfrm>
          <a:prstGeom prst="rect">
            <a:avLst/>
          </a:prstGeom>
          <a:noFill/>
        </p:spPr>
        <p:txBody>
          <a:bodyPr wrap="none" rtlCol="0">
            <a:spAutoFit/>
          </a:bodyPr>
          <a:lstStyle/>
          <a:p>
            <a:endParaRPr lang="en-US" sz="1800"/>
          </a:p>
        </p:txBody>
      </p:sp>
      <p:sp>
        <p:nvSpPr>
          <p:cNvPr id="2" name="Content Placeholder 5">
            <a:extLst>
              <a:ext uri="{FF2B5EF4-FFF2-40B4-BE49-F238E27FC236}">
                <a16:creationId xmlns:a16="http://schemas.microsoft.com/office/drawing/2014/main" id="{22AC89C3-F112-6B70-6BE8-4F3AD5BB50D9}"/>
              </a:ext>
            </a:extLst>
          </p:cNvPr>
          <p:cNvSpPr>
            <a:spLocks noGrp="1"/>
          </p:cNvSpPr>
          <p:nvPr>
            <p:ph sz="quarter" idx="18" hasCustomPrompt="1"/>
          </p:nvPr>
        </p:nvSpPr>
        <p:spPr>
          <a:xfrm>
            <a:off x="381000" y="1313779"/>
            <a:ext cx="2670048" cy="1142999"/>
          </a:xfrm>
        </p:spPr>
        <p:txBody>
          <a:bodyPr>
            <a:noAutofit/>
          </a:bodyPr>
          <a:lstStyle>
            <a:lvl1pPr marL="0" indent="0">
              <a:buNone/>
              <a:defRPr sz="1400" b="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vl2pPr>
              <a:spcAft>
                <a:spcPts val="1200"/>
              </a:spcAft>
              <a:defRPr sz="1400" b="1">
                <a:solidFill>
                  <a:schemeClr val="accent1"/>
                </a:solidFill>
                <a:latin typeface="Palatino Linotype" panose="02040502050505030304" pitchFamily="18" charset="0"/>
              </a:defRPr>
            </a:lvl2pPr>
            <a:lvl3pPr marL="514338" indent="-230182">
              <a:buFont typeface="Graphik" panose="020B0503030202060203" pitchFamily="34" charset="0"/>
              <a:buChar char="–"/>
              <a:defRPr sz="1400" b="1">
                <a:solidFill>
                  <a:schemeClr val="accent1"/>
                </a:solidFill>
                <a:latin typeface="Palatino Linotype" panose="02040502050505030304" pitchFamily="18" charset="0"/>
              </a:defRPr>
            </a:lvl3pPr>
            <a:lvl5pPr marL="857229" indent="-177796">
              <a:buFont typeface="Graphik" panose="020B0503030202060203" pitchFamily="34" charset="0"/>
              <a:buChar char="–"/>
              <a:defRPr/>
            </a:lvl5pPr>
          </a:lstStyle>
          <a:p>
            <a:pPr lvl="0"/>
            <a:r>
              <a:rPr lang="en-US"/>
              <a:t>Callout text or intro text</a:t>
            </a:r>
          </a:p>
        </p:txBody>
      </p:sp>
      <p:sp>
        <p:nvSpPr>
          <p:cNvPr id="4" name="Content Placeholder 5">
            <a:extLst>
              <a:ext uri="{FF2B5EF4-FFF2-40B4-BE49-F238E27FC236}">
                <a16:creationId xmlns:a16="http://schemas.microsoft.com/office/drawing/2014/main" id="{1D00C665-21E1-9C41-CED0-E4F6FAEC288B}"/>
              </a:ext>
            </a:extLst>
          </p:cNvPr>
          <p:cNvSpPr>
            <a:spLocks noGrp="1"/>
          </p:cNvSpPr>
          <p:nvPr>
            <p:ph sz="quarter" idx="22" hasCustomPrompt="1"/>
          </p:nvPr>
        </p:nvSpPr>
        <p:spPr>
          <a:xfrm>
            <a:off x="3292158" y="1313779"/>
            <a:ext cx="2670048" cy="4574555"/>
          </a:xfrm>
        </p:spPr>
        <p:txBody>
          <a:bodyPr numCol="1" spcCol="274320">
            <a:noAutofit/>
          </a:bodyPr>
          <a:lstStyle>
            <a:lvl1pPr>
              <a:spcAft>
                <a:spcPts val="600"/>
              </a:spcAft>
              <a:buClr>
                <a:schemeClr val="bg2"/>
              </a:buClr>
              <a:defRPr sz="1600" b="0" i="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1pPr>
            <a:lvl2pPr>
              <a:spcAft>
                <a:spcPts val="600"/>
              </a:spcAft>
              <a:buClr>
                <a:schemeClr val="bg2"/>
              </a:buClr>
              <a:defRPr sz="1600" b="0" i="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2pPr>
            <a:lvl3pPr marL="365760" indent="-182880">
              <a:spcAft>
                <a:spcPts val="600"/>
              </a:spcAft>
              <a:buClr>
                <a:schemeClr val="bg2"/>
              </a:buClr>
              <a:buFont typeface="Arial" panose="020B0604020202020204" pitchFamily="34" charset="0"/>
              <a:buChar char="─"/>
              <a:defRPr sz="1600" b="0" i="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3pPr>
            <a:lvl5pPr marL="857229" indent="-177796">
              <a:buFont typeface="Graphik" panose="020B0503030202060203" pitchFamily="34" charset="0"/>
              <a:buChar char="–"/>
              <a:defRPr/>
            </a:lvl5pPr>
          </a:lstStyle>
          <a:p>
            <a:pPr lvl="0"/>
            <a:r>
              <a:rPr lang="en-US"/>
              <a:t>Edit Master text styles</a:t>
            </a:r>
          </a:p>
          <a:p>
            <a:pPr lvl="1"/>
            <a:r>
              <a:rPr lang="en-US"/>
              <a:t>Second level</a:t>
            </a:r>
          </a:p>
          <a:p>
            <a:pPr lvl="2"/>
            <a:r>
              <a:rPr lang="en-US"/>
              <a:t>Third level</a:t>
            </a:r>
          </a:p>
        </p:txBody>
      </p:sp>
      <p:sp>
        <p:nvSpPr>
          <p:cNvPr id="7" name="Content Placeholder 5">
            <a:extLst>
              <a:ext uri="{FF2B5EF4-FFF2-40B4-BE49-F238E27FC236}">
                <a16:creationId xmlns:a16="http://schemas.microsoft.com/office/drawing/2014/main" id="{6937B052-E07C-2BB5-2FA2-5A707E33353D}"/>
              </a:ext>
            </a:extLst>
          </p:cNvPr>
          <p:cNvSpPr>
            <a:spLocks noGrp="1"/>
          </p:cNvSpPr>
          <p:nvPr>
            <p:ph sz="quarter" idx="23" hasCustomPrompt="1"/>
          </p:nvPr>
        </p:nvSpPr>
        <p:spPr>
          <a:xfrm>
            <a:off x="6197116" y="1313779"/>
            <a:ext cx="2670048" cy="4574555"/>
          </a:xfrm>
        </p:spPr>
        <p:txBody>
          <a:bodyPr numCol="1" spcCol="274320">
            <a:noAutofit/>
          </a:bodyPr>
          <a:lstStyle>
            <a:lvl1pPr>
              <a:spcAft>
                <a:spcPts val="600"/>
              </a:spcAft>
              <a:buClr>
                <a:schemeClr val="bg2"/>
              </a:buClr>
              <a:defRPr sz="1600" b="0" i="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1pPr>
            <a:lvl2pPr>
              <a:spcAft>
                <a:spcPts val="600"/>
              </a:spcAft>
              <a:buClr>
                <a:schemeClr val="bg2"/>
              </a:buClr>
              <a:defRPr sz="1600" b="0" i="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2pPr>
            <a:lvl3pPr marL="514338" indent="-230182">
              <a:spcAft>
                <a:spcPts val="600"/>
              </a:spcAft>
              <a:buClr>
                <a:schemeClr val="bg2"/>
              </a:buClr>
              <a:buFont typeface="Graphik" panose="020B0503030202060203" pitchFamily="34" charset="0"/>
              <a:buChar char="–"/>
              <a:defRPr lang="en-US" sz="1600" b="0" i="0" kern="1200" dirty="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3pPr>
            <a:lvl5pPr marL="857229" indent="-177796">
              <a:buFont typeface="Graphik" panose="020B0503030202060203" pitchFamily="34" charset="0"/>
              <a:buChar char="–"/>
              <a:defRPr/>
            </a:lvl5pPr>
          </a:lstStyle>
          <a:p>
            <a:pPr lvl="0"/>
            <a:r>
              <a:rPr lang="en-US"/>
              <a:t>Edit Master text styles</a:t>
            </a:r>
          </a:p>
          <a:p>
            <a:pPr lvl="1"/>
            <a:r>
              <a:rPr lang="en-US"/>
              <a:t>Second level</a:t>
            </a:r>
          </a:p>
          <a:p>
            <a:pPr marL="365760" lvl="2" indent="-182880" algn="l" defTabSz="228600" rtl="0" eaLnBrk="1" latinLnBrk="0" hangingPunct="1">
              <a:lnSpc>
                <a:spcPct val="100000"/>
              </a:lnSpc>
              <a:spcBef>
                <a:spcPts val="0"/>
              </a:spcBef>
              <a:spcAft>
                <a:spcPts val="600"/>
              </a:spcAft>
              <a:buFont typeface="Arial" panose="020B0604020202020204" pitchFamily="34" charset="0"/>
              <a:buChar char="─"/>
            </a:pPr>
            <a:r>
              <a:rPr lang="en-US"/>
              <a:t>Third level</a:t>
            </a:r>
          </a:p>
        </p:txBody>
      </p:sp>
      <p:sp>
        <p:nvSpPr>
          <p:cNvPr id="8" name="Content Placeholder 5">
            <a:extLst>
              <a:ext uri="{FF2B5EF4-FFF2-40B4-BE49-F238E27FC236}">
                <a16:creationId xmlns:a16="http://schemas.microsoft.com/office/drawing/2014/main" id="{8B52B627-86BE-D250-FBBE-8A3CB00389B2}"/>
              </a:ext>
            </a:extLst>
          </p:cNvPr>
          <p:cNvSpPr>
            <a:spLocks noGrp="1"/>
          </p:cNvSpPr>
          <p:nvPr>
            <p:ph sz="quarter" idx="24" hasCustomPrompt="1"/>
          </p:nvPr>
        </p:nvSpPr>
        <p:spPr>
          <a:xfrm>
            <a:off x="9102074" y="1313779"/>
            <a:ext cx="2670048" cy="4574555"/>
          </a:xfrm>
        </p:spPr>
        <p:txBody>
          <a:bodyPr numCol="1" spcCol="274320">
            <a:noAutofit/>
          </a:bodyPr>
          <a:lstStyle>
            <a:lvl1pPr>
              <a:spcAft>
                <a:spcPts val="600"/>
              </a:spcAft>
              <a:buClr>
                <a:schemeClr val="bg2"/>
              </a:buClr>
              <a:defRPr sz="1600" b="0" i="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1pPr>
            <a:lvl2pPr>
              <a:spcAft>
                <a:spcPts val="600"/>
              </a:spcAft>
              <a:buClr>
                <a:schemeClr val="bg2"/>
              </a:buClr>
              <a:defRPr sz="1600" b="0" i="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2pPr>
            <a:lvl3pPr marL="514338" indent="-230182">
              <a:spcAft>
                <a:spcPts val="600"/>
              </a:spcAft>
              <a:buClr>
                <a:schemeClr val="bg2"/>
              </a:buClr>
              <a:buFont typeface="Graphik" panose="020B0503030202060203" pitchFamily="34" charset="0"/>
              <a:buChar char="–"/>
              <a:defRPr lang="en-US" sz="1600" b="0" i="0" kern="1200" dirty="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3pPr>
            <a:lvl5pPr marL="857229" indent="-177796">
              <a:buFont typeface="Graphik" panose="020B0503030202060203" pitchFamily="34" charset="0"/>
              <a:buChar char="–"/>
              <a:defRPr/>
            </a:lvl5pPr>
          </a:lstStyle>
          <a:p>
            <a:pPr lvl="0"/>
            <a:r>
              <a:rPr lang="en-US"/>
              <a:t>Edit Master text styles</a:t>
            </a:r>
          </a:p>
          <a:p>
            <a:pPr lvl="1"/>
            <a:r>
              <a:rPr lang="en-US"/>
              <a:t>Second level</a:t>
            </a:r>
          </a:p>
          <a:p>
            <a:pPr marL="365760" lvl="2" indent="-182880" algn="l" defTabSz="228600" rtl="0" eaLnBrk="1" latinLnBrk="0" hangingPunct="1">
              <a:lnSpc>
                <a:spcPct val="100000"/>
              </a:lnSpc>
              <a:spcBef>
                <a:spcPts val="0"/>
              </a:spcBef>
              <a:spcAft>
                <a:spcPts val="600"/>
              </a:spcAft>
              <a:buFont typeface="Arial" panose="020B0604020202020204" pitchFamily="34" charset="0"/>
              <a:buChar char="─"/>
            </a:pPr>
            <a:r>
              <a:rPr lang="en-US"/>
              <a:t>Third level</a:t>
            </a:r>
          </a:p>
        </p:txBody>
      </p:sp>
      <p:sp>
        <p:nvSpPr>
          <p:cNvPr id="9" name="Picture Placeholder 3">
            <a:extLst>
              <a:ext uri="{FF2B5EF4-FFF2-40B4-BE49-F238E27FC236}">
                <a16:creationId xmlns:a16="http://schemas.microsoft.com/office/drawing/2014/main" id="{5376C56E-F93C-6064-70F6-2FBC14A12A3B}"/>
              </a:ext>
            </a:extLst>
          </p:cNvPr>
          <p:cNvSpPr>
            <a:spLocks noGrp="1"/>
          </p:cNvSpPr>
          <p:nvPr>
            <p:ph type="pic" sz="quarter" idx="27"/>
          </p:nvPr>
        </p:nvSpPr>
        <p:spPr>
          <a:xfrm>
            <a:off x="381000" y="2609179"/>
            <a:ext cx="2670048" cy="3279156"/>
          </a:xfrm>
          <a:solidFill>
            <a:schemeClr val="bg1">
              <a:lumMod val="85000"/>
            </a:schemeClr>
          </a:solidFill>
        </p:spPr>
        <p:txBody>
          <a:bodyPr anchor="ctr"/>
          <a:lstStyle>
            <a:lvl1pPr algn="ctr">
              <a:buClr>
                <a:schemeClr val="bg2"/>
              </a:buClr>
              <a:defRPr/>
            </a:lvl1pPr>
          </a:lstStyle>
          <a:p>
            <a:r>
              <a:rPr lang="en-US"/>
              <a:t>Click icon to add picture</a:t>
            </a:r>
          </a:p>
        </p:txBody>
      </p:sp>
      <p:sp>
        <p:nvSpPr>
          <p:cNvPr id="6" name="Title 10">
            <a:extLst>
              <a:ext uri="{FF2B5EF4-FFF2-40B4-BE49-F238E27FC236}">
                <a16:creationId xmlns:a16="http://schemas.microsoft.com/office/drawing/2014/main" id="{11EA6F9A-EB41-5D64-C263-E64C0F001ECC}"/>
              </a:ext>
            </a:extLst>
          </p:cNvPr>
          <p:cNvSpPr>
            <a:spLocks noGrp="1"/>
          </p:cNvSpPr>
          <p:nvPr>
            <p:ph type="title" hasCustomPrompt="1"/>
          </p:nvPr>
        </p:nvSpPr>
        <p:spPr>
          <a:xfrm>
            <a:off x="381002" y="558225"/>
            <a:ext cx="11446434" cy="584775"/>
          </a:xfrm>
          <a:prstGeom prst="rect">
            <a:avLst/>
          </a:prstGeom>
        </p:spPr>
        <p:txBody>
          <a:bodyPr anchor="b">
            <a:spAutoFit/>
          </a:bodyPr>
          <a:lstStyle>
            <a:lvl1pPr>
              <a:defRPr b="1" i="0">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r>
              <a:rPr lang="en-US"/>
              <a:t>Click to edit title text</a:t>
            </a:r>
          </a:p>
        </p:txBody>
      </p:sp>
      <p:sp>
        <p:nvSpPr>
          <p:cNvPr id="10" name="Text Placeholder 2">
            <a:extLst>
              <a:ext uri="{FF2B5EF4-FFF2-40B4-BE49-F238E27FC236}">
                <a16:creationId xmlns:a16="http://schemas.microsoft.com/office/drawing/2014/main" id="{07BFE945-8D61-3FFC-F702-D371BDAFE2BB}"/>
              </a:ext>
            </a:extLst>
          </p:cNvPr>
          <p:cNvSpPr>
            <a:spLocks noGrp="1"/>
          </p:cNvSpPr>
          <p:nvPr>
            <p:ph type="body" sz="quarter" idx="21" hasCustomPrompt="1"/>
          </p:nvPr>
        </p:nvSpPr>
        <p:spPr>
          <a:xfrm>
            <a:off x="380603" y="300268"/>
            <a:ext cx="11446436" cy="242887"/>
          </a:xfrm>
          <a:prstGeom prst="rect">
            <a:avLst/>
          </a:prstGeom>
        </p:spPr>
        <p:txBody>
          <a:bodyPr anchor="t">
            <a:spAutoFit/>
          </a:bodyPr>
          <a:lstStyle>
            <a:lvl1pPr marL="0" indent="0">
              <a:lnSpc>
                <a:spcPct val="80000"/>
              </a:lnSpc>
              <a:spcAft>
                <a:spcPts val="0"/>
              </a:spcAft>
              <a:buClr>
                <a:schemeClr val="bg2"/>
              </a:buClr>
              <a:buFont typeface="Arial" panose="020B0604020202020204" pitchFamily="34" charset="0"/>
              <a:buNone/>
              <a:defRPr sz="1200" b="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r>
              <a:rPr lang="en-US" sz="120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EDIT SECTION TITLE</a:t>
            </a:r>
            <a:endParaRPr lang="en-US">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spTree>
    <p:extLst>
      <p:ext uri="{BB962C8B-B14F-4D97-AF65-F5344CB8AC3E}">
        <p14:creationId xmlns:p14="http://schemas.microsoft.com/office/powerpoint/2010/main" val="12792943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ody Slide Four Columns">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6CB99F9-ECD2-7C50-BABC-30AA3B68814A}"/>
              </a:ext>
            </a:extLst>
          </p:cNvPr>
          <p:cNvSpPr/>
          <p:nvPr userDrawn="1"/>
        </p:nvSpPr>
        <p:spPr>
          <a:xfrm>
            <a:off x="0" y="0"/>
            <a:ext cx="12192000" cy="11684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41686279-2AE5-6524-EC17-B2E03411163E}"/>
              </a:ext>
            </a:extLst>
          </p:cNvPr>
          <p:cNvSpPr txBox="1"/>
          <p:nvPr userDrawn="1"/>
        </p:nvSpPr>
        <p:spPr>
          <a:xfrm>
            <a:off x="865633" y="6291072"/>
            <a:ext cx="184731" cy="369332"/>
          </a:xfrm>
          <a:prstGeom prst="rect">
            <a:avLst/>
          </a:prstGeom>
          <a:noFill/>
        </p:spPr>
        <p:txBody>
          <a:bodyPr wrap="none" rtlCol="0">
            <a:spAutoFit/>
          </a:bodyPr>
          <a:lstStyle/>
          <a:p>
            <a:endParaRPr lang="en-US" sz="1800"/>
          </a:p>
        </p:txBody>
      </p:sp>
      <p:sp>
        <p:nvSpPr>
          <p:cNvPr id="4" name="Content Placeholder 5">
            <a:extLst>
              <a:ext uri="{FF2B5EF4-FFF2-40B4-BE49-F238E27FC236}">
                <a16:creationId xmlns:a16="http://schemas.microsoft.com/office/drawing/2014/main" id="{1D00C665-21E1-9C41-CED0-E4F6FAEC288B}"/>
              </a:ext>
            </a:extLst>
          </p:cNvPr>
          <p:cNvSpPr>
            <a:spLocks noGrp="1"/>
          </p:cNvSpPr>
          <p:nvPr>
            <p:ph sz="quarter" idx="22" hasCustomPrompt="1"/>
          </p:nvPr>
        </p:nvSpPr>
        <p:spPr>
          <a:xfrm>
            <a:off x="3292158" y="1313779"/>
            <a:ext cx="2670048" cy="4574555"/>
          </a:xfrm>
        </p:spPr>
        <p:txBody>
          <a:bodyPr numCol="1" spcCol="274320">
            <a:noAutofit/>
          </a:bodyPr>
          <a:lstStyle>
            <a:lvl1pPr>
              <a:spcAft>
                <a:spcPts val="600"/>
              </a:spcAft>
              <a:buClr>
                <a:schemeClr val="bg2"/>
              </a:buClr>
              <a:defRPr sz="1600" b="0" i="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1pPr>
            <a:lvl2pPr>
              <a:spcAft>
                <a:spcPts val="600"/>
              </a:spcAft>
              <a:buClr>
                <a:schemeClr val="bg2"/>
              </a:buClr>
              <a:defRPr sz="1600" b="0" i="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2pPr>
            <a:lvl3pPr marL="365760" indent="-182880">
              <a:spcAft>
                <a:spcPts val="600"/>
              </a:spcAft>
              <a:buClr>
                <a:schemeClr val="bg2"/>
              </a:buClr>
              <a:buFont typeface="Arial" panose="020B0604020202020204" pitchFamily="34" charset="0"/>
              <a:buChar char="─"/>
              <a:defRPr sz="1600" b="0" i="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3pPr>
            <a:lvl5pPr marL="857229" indent="-177796">
              <a:buFont typeface="Graphik" panose="020B0503030202060203" pitchFamily="34" charset="0"/>
              <a:buChar char="–"/>
              <a:defRPr/>
            </a:lvl5pPr>
          </a:lstStyle>
          <a:p>
            <a:pPr lvl="0"/>
            <a:r>
              <a:rPr lang="en-US"/>
              <a:t>Edit Master text styles</a:t>
            </a:r>
          </a:p>
          <a:p>
            <a:pPr lvl="1"/>
            <a:r>
              <a:rPr lang="en-US"/>
              <a:t>Second level</a:t>
            </a:r>
          </a:p>
          <a:p>
            <a:pPr lvl="2"/>
            <a:r>
              <a:rPr lang="en-US"/>
              <a:t>Third level</a:t>
            </a:r>
          </a:p>
        </p:txBody>
      </p:sp>
      <p:sp>
        <p:nvSpPr>
          <p:cNvPr id="7" name="Content Placeholder 5">
            <a:extLst>
              <a:ext uri="{FF2B5EF4-FFF2-40B4-BE49-F238E27FC236}">
                <a16:creationId xmlns:a16="http://schemas.microsoft.com/office/drawing/2014/main" id="{6937B052-E07C-2BB5-2FA2-5A707E33353D}"/>
              </a:ext>
            </a:extLst>
          </p:cNvPr>
          <p:cNvSpPr>
            <a:spLocks noGrp="1"/>
          </p:cNvSpPr>
          <p:nvPr>
            <p:ph sz="quarter" idx="23" hasCustomPrompt="1"/>
          </p:nvPr>
        </p:nvSpPr>
        <p:spPr>
          <a:xfrm>
            <a:off x="6197116" y="1313779"/>
            <a:ext cx="2670048" cy="4574555"/>
          </a:xfrm>
        </p:spPr>
        <p:txBody>
          <a:bodyPr numCol="1" spcCol="274320">
            <a:noAutofit/>
          </a:bodyPr>
          <a:lstStyle>
            <a:lvl1pPr>
              <a:spcAft>
                <a:spcPts val="600"/>
              </a:spcAft>
              <a:buClr>
                <a:schemeClr val="bg2"/>
              </a:buClr>
              <a:defRPr sz="1600" b="0" i="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1pPr>
            <a:lvl2pPr>
              <a:spcAft>
                <a:spcPts val="600"/>
              </a:spcAft>
              <a:buClr>
                <a:schemeClr val="bg2"/>
              </a:buClr>
              <a:defRPr sz="1600" b="0" i="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2pPr>
            <a:lvl3pPr marL="514338" indent="-230182">
              <a:spcAft>
                <a:spcPts val="600"/>
              </a:spcAft>
              <a:buClr>
                <a:schemeClr val="bg2"/>
              </a:buClr>
              <a:buFont typeface="Graphik" panose="020B0503030202060203" pitchFamily="34" charset="0"/>
              <a:buChar char="–"/>
              <a:defRPr lang="en-US" sz="1600" b="0" i="0" kern="1200" dirty="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3pPr>
            <a:lvl5pPr marL="857229" indent="-177796">
              <a:buFont typeface="Graphik" panose="020B0503030202060203" pitchFamily="34" charset="0"/>
              <a:buChar char="–"/>
              <a:defRPr/>
            </a:lvl5pPr>
          </a:lstStyle>
          <a:p>
            <a:pPr lvl="0"/>
            <a:r>
              <a:rPr lang="en-US"/>
              <a:t>Edit Master text styles</a:t>
            </a:r>
          </a:p>
          <a:p>
            <a:pPr lvl="1"/>
            <a:r>
              <a:rPr lang="en-US"/>
              <a:t>Second level</a:t>
            </a:r>
          </a:p>
          <a:p>
            <a:pPr marL="365760" lvl="2" indent="-182880" algn="l" defTabSz="228600" rtl="0" eaLnBrk="1" latinLnBrk="0" hangingPunct="1">
              <a:lnSpc>
                <a:spcPct val="100000"/>
              </a:lnSpc>
              <a:spcBef>
                <a:spcPts val="0"/>
              </a:spcBef>
              <a:spcAft>
                <a:spcPts val="600"/>
              </a:spcAft>
              <a:buFont typeface="Arial" panose="020B0604020202020204" pitchFamily="34" charset="0"/>
              <a:buChar char="─"/>
            </a:pPr>
            <a:r>
              <a:rPr lang="en-US"/>
              <a:t>Third level</a:t>
            </a:r>
          </a:p>
        </p:txBody>
      </p:sp>
      <p:sp>
        <p:nvSpPr>
          <p:cNvPr id="8" name="Content Placeholder 5">
            <a:extLst>
              <a:ext uri="{FF2B5EF4-FFF2-40B4-BE49-F238E27FC236}">
                <a16:creationId xmlns:a16="http://schemas.microsoft.com/office/drawing/2014/main" id="{8B52B627-86BE-D250-FBBE-8A3CB00389B2}"/>
              </a:ext>
            </a:extLst>
          </p:cNvPr>
          <p:cNvSpPr>
            <a:spLocks noGrp="1"/>
          </p:cNvSpPr>
          <p:nvPr>
            <p:ph sz="quarter" idx="24" hasCustomPrompt="1"/>
          </p:nvPr>
        </p:nvSpPr>
        <p:spPr>
          <a:xfrm>
            <a:off x="9102074" y="1313779"/>
            <a:ext cx="2670048" cy="4574555"/>
          </a:xfrm>
        </p:spPr>
        <p:txBody>
          <a:bodyPr numCol="1" spcCol="274320">
            <a:noAutofit/>
          </a:bodyPr>
          <a:lstStyle>
            <a:lvl1pPr>
              <a:spcAft>
                <a:spcPts val="600"/>
              </a:spcAft>
              <a:buClr>
                <a:schemeClr val="bg2"/>
              </a:buClr>
              <a:defRPr sz="1600" b="0" i="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1pPr>
            <a:lvl2pPr>
              <a:spcAft>
                <a:spcPts val="600"/>
              </a:spcAft>
              <a:buClr>
                <a:schemeClr val="bg2"/>
              </a:buClr>
              <a:defRPr sz="1600" b="0" i="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2pPr>
            <a:lvl3pPr marL="514338" indent="-230182">
              <a:spcAft>
                <a:spcPts val="600"/>
              </a:spcAft>
              <a:buClr>
                <a:schemeClr val="bg2"/>
              </a:buClr>
              <a:buFont typeface="Graphik" panose="020B0503030202060203" pitchFamily="34" charset="0"/>
              <a:buChar char="–"/>
              <a:defRPr lang="en-US" sz="1600" b="0" i="0" kern="1200" dirty="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3pPr>
            <a:lvl5pPr marL="857229" indent="-177796">
              <a:buFont typeface="Graphik" panose="020B0503030202060203" pitchFamily="34" charset="0"/>
              <a:buChar char="–"/>
              <a:defRPr/>
            </a:lvl5pPr>
          </a:lstStyle>
          <a:p>
            <a:pPr lvl="0"/>
            <a:r>
              <a:rPr lang="en-US"/>
              <a:t>Edit Master text styles</a:t>
            </a:r>
          </a:p>
          <a:p>
            <a:pPr lvl="1"/>
            <a:r>
              <a:rPr lang="en-US"/>
              <a:t>Second level</a:t>
            </a:r>
          </a:p>
          <a:p>
            <a:pPr marL="365760" lvl="2" indent="-182880" algn="l" defTabSz="228600" rtl="0" eaLnBrk="1" latinLnBrk="0" hangingPunct="1">
              <a:lnSpc>
                <a:spcPct val="100000"/>
              </a:lnSpc>
              <a:spcBef>
                <a:spcPts val="0"/>
              </a:spcBef>
              <a:spcAft>
                <a:spcPts val="600"/>
              </a:spcAft>
              <a:buFont typeface="Arial" panose="020B0604020202020204" pitchFamily="34" charset="0"/>
              <a:buChar char="─"/>
            </a:pPr>
            <a:r>
              <a:rPr lang="en-US"/>
              <a:t>Third level</a:t>
            </a:r>
          </a:p>
        </p:txBody>
      </p:sp>
      <p:sp>
        <p:nvSpPr>
          <p:cNvPr id="5" name="Content Placeholder 5">
            <a:extLst>
              <a:ext uri="{FF2B5EF4-FFF2-40B4-BE49-F238E27FC236}">
                <a16:creationId xmlns:a16="http://schemas.microsoft.com/office/drawing/2014/main" id="{0F5DE06E-841A-3D4C-A67F-07F15A66AD0F}"/>
              </a:ext>
            </a:extLst>
          </p:cNvPr>
          <p:cNvSpPr>
            <a:spLocks noGrp="1"/>
          </p:cNvSpPr>
          <p:nvPr>
            <p:ph sz="quarter" idx="25" hasCustomPrompt="1"/>
          </p:nvPr>
        </p:nvSpPr>
        <p:spPr>
          <a:xfrm>
            <a:off x="392215" y="1313779"/>
            <a:ext cx="2670048" cy="4574555"/>
          </a:xfrm>
        </p:spPr>
        <p:txBody>
          <a:bodyPr numCol="1" spcCol="274320">
            <a:noAutofit/>
          </a:bodyPr>
          <a:lstStyle>
            <a:lvl1pPr>
              <a:spcAft>
                <a:spcPts val="600"/>
              </a:spcAft>
              <a:buClr>
                <a:schemeClr val="bg2"/>
              </a:buClr>
              <a:defRPr sz="1600" b="0" i="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1pPr>
            <a:lvl2pPr>
              <a:spcAft>
                <a:spcPts val="600"/>
              </a:spcAft>
              <a:buClr>
                <a:schemeClr val="bg2"/>
              </a:buClr>
              <a:defRPr sz="1600" b="0" i="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2pPr>
            <a:lvl3pPr marL="365760" indent="-182880">
              <a:spcAft>
                <a:spcPts val="600"/>
              </a:spcAft>
              <a:buClr>
                <a:schemeClr val="bg2"/>
              </a:buClr>
              <a:buFont typeface="Arial" panose="020B0604020202020204" pitchFamily="34" charset="0"/>
              <a:buChar char="─"/>
              <a:defRPr sz="1600" b="0" i="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3pPr>
            <a:lvl5pPr marL="857229" indent="-177796">
              <a:buFont typeface="Graphik" panose="020B0503030202060203" pitchFamily="34" charset="0"/>
              <a:buChar char="–"/>
              <a:defRPr/>
            </a:lvl5pPr>
          </a:lstStyle>
          <a:p>
            <a:pPr lvl="0"/>
            <a:r>
              <a:rPr lang="en-US"/>
              <a:t>Edit Master text styles</a:t>
            </a:r>
          </a:p>
          <a:p>
            <a:pPr lvl="1"/>
            <a:r>
              <a:rPr lang="en-US"/>
              <a:t>Second level</a:t>
            </a:r>
          </a:p>
          <a:p>
            <a:pPr lvl="2"/>
            <a:r>
              <a:rPr lang="en-US"/>
              <a:t>Third level</a:t>
            </a:r>
          </a:p>
        </p:txBody>
      </p:sp>
      <p:sp>
        <p:nvSpPr>
          <p:cNvPr id="6" name="Title 10">
            <a:extLst>
              <a:ext uri="{FF2B5EF4-FFF2-40B4-BE49-F238E27FC236}">
                <a16:creationId xmlns:a16="http://schemas.microsoft.com/office/drawing/2014/main" id="{9345B68E-3DFA-BC9F-0F9E-1A68B3CAA923}"/>
              </a:ext>
            </a:extLst>
          </p:cNvPr>
          <p:cNvSpPr>
            <a:spLocks noGrp="1"/>
          </p:cNvSpPr>
          <p:nvPr>
            <p:ph type="title" hasCustomPrompt="1"/>
          </p:nvPr>
        </p:nvSpPr>
        <p:spPr>
          <a:xfrm>
            <a:off x="381002" y="558225"/>
            <a:ext cx="11446434" cy="584775"/>
          </a:xfrm>
          <a:prstGeom prst="rect">
            <a:avLst/>
          </a:prstGeom>
        </p:spPr>
        <p:txBody>
          <a:bodyPr anchor="b">
            <a:spAutoFit/>
          </a:bodyPr>
          <a:lstStyle>
            <a:lvl1pPr>
              <a:defRPr b="1" i="0">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r>
              <a:rPr lang="en-US"/>
              <a:t>Click to edit title text</a:t>
            </a:r>
          </a:p>
        </p:txBody>
      </p:sp>
      <p:sp>
        <p:nvSpPr>
          <p:cNvPr id="9" name="Text Placeholder 2">
            <a:extLst>
              <a:ext uri="{FF2B5EF4-FFF2-40B4-BE49-F238E27FC236}">
                <a16:creationId xmlns:a16="http://schemas.microsoft.com/office/drawing/2014/main" id="{625459CB-8E82-5D13-EBDF-D44CA8668D34}"/>
              </a:ext>
            </a:extLst>
          </p:cNvPr>
          <p:cNvSpPr>
            <a:spLocks noGrp="1"/>
          </p:cNvSpPr>
          <p:nvPr>
            <p:ph type="body" sz="quarter" idx="21" hasCustomPrompt="1"/>
          </p:nvPr>
        </p:nvSpPr>
        <p:spPr>
          <a:xfrm>
            <a:off x="380603" y="300268"/>
            <a:ext cx="11446436" cy="242887"/>
          </a:xfrm>
          <a:prstGeom prst="rect">
            <a:avLst/>
          </a:prstGeom>
        </p:spPr>
        <p:txBody>
          <a:bodyPr anchor="t">
            <a:spAutoFit/>
          </a:bodyPr>
          <a:lstStyle>
            <a:lvl1pPr marL="0" indent="0">
              <a:lnSpc>
                <a:spcPct val="80000"/>
              </a:lnSpc>
              <a:spcAft>
                <a:spcPts val="0"/>
              </a:spcAft>
              <a:buClr>
                <a:schemeClr val="bg2"/>
              </a:buClr>
              <a:buFont typeface="Arial" panose="020B0604020202020204" pitchFamily="34" charset="0"/>
              <a:buNone/>
              <a:defRPr sz="1200" b="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r>
              <a:rPr lang="en-US" sz="120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EDIT SECTION TITLE</a:t>
            </a:r>
            <a:endParaRPr lang="en-US">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spTree>
    <p:extLst>
      <p:ext uri="{BB962C8B-B14F-4D97-AF65-F5344CB8AC3E}">
        <p14:creationId xmlns:p14="http://schemas.microsoft.com/office/powerpoint/2010/main" val="15634230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D6CB60C-DE4C-A761-C6CA-8064733C4B70}"/>
              </a:ext>
            </a:extLst>
          </p:cNvPr>
          <p:cNvSpPr/>
          <p:nvPr userDrawn="1"/>
        </p:nvSpPr>
        <p:spPr>
          <a:xfrm>
            <a:off x="0" y="-1"/>
            <a:ext cx="12192000" cy="11684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41686279-2AE5-6524-EC17-B2E03411163E}"/>
              </a:ext>
            </a:extLst>
          </p:cNvPr>
          <p:cNvSpPr txBox="1"/>
          <p:nvPr userDrawn="1"/>
        </p:nvSpPr>
        <p:spPr>
          <a:xfrm>
            <a:off x="865633" y="6291072"/>
            <a:ext cx="184731" cy="369332"/>
          </a:xfrm>
          <a:prstGeom prst="rect">
            <a:avLst/>
          </a:prstGeom>
          <a:noFill/>
        </p:spPr>
        <p:txBody>
          <a:bodyPr wrap="none" rtlCol="0">
            <a:spAutoFit/>
          </a:bodyPr>
          <a:lstStyle/>
          <a:p>
            <a:endParaRPr lang="en-US" sz="1800"/>
          </a:p>
        </p:txBody>
      </p:sp>
      <p:sp>
        <p:nvSpPr>
          <p:cNvPr id="4" name="Title 10">
            <a:extLst>
              <a:ext uri="{FF2B5EF4-FFF2-40B4-BE49-F238E27FC236}">
                <a16:creationId xmlns:a16="http://schemas.microsoft.com/office/drawing/2014/main" id="{EE1BB400-2770-7A28-395E-BABC5805C591}"/>
              </a:ext>
            </a:extLst>
          </p:cNvPr>
          <p:cNvSpPr>
            <a:spLocks noGrp="1"/>
          </p:cNvSpPr>
          <p:nvPr>
            <p:ph type="title" hasCustomPrompt="1"/>
          </p:nvPr>
        </p:nvSpPr>
        <p:spPr>
          <a:xfrm>
            <a:off x="381002" y="558225"/>
            <a:ext cx="11446434" cy="584775"/>
          </a:xfrm>
          <a:prstGeom prst="rect">
            <a:avLst/>
          </a:prstGeom>
        </p:spPr>
        <p:txBody>
          <a:bodyPr anchor="b">
            <a:spAutoFit/>
          </a:bodyPr>
          <a:lstStyle>
            <a:lvl1pPr>
              <a:defRPr b="1" i="0">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r>
              <a:rPr lang="en-US"/>
              <a:t>Click to edit title text</a:t>
            </a:r>
          </a:p>
        </p:txBody>
      </p:sp>
      <p:sp>
        <p:nvSpPr>
          <p:cNvPr id="5" name="Text Placeholder 2">
            <a:extLst>
              <a:ext uri="{FF2B5EF4-FFF2-40B4-BE49-F238E27FC236}">
                <a16:creationId xmlns:a16="http://schemas.microsoft.com/office/drawing/2014/main" id="{CDD0B9F5-21A1-E006-59F3-393DBC3A6421}"/>
              </a:ext>
            </a:extLst>
          </p:cNvPr>
          <p:cNvSpPr>
            <a:spLocks noGrp="1"/>
          </p:cNvSpPr>
          <p:nvPr>
            <p:ph type="body" sz="quarter" idx="21" hasCustomPrompt="1"/>
          </p:nvPr>
        </p:nvSpPr>
        <p:spPr>
          <a:xfrm>
            <a:off x="380603" y="300268"/>
            <a:ext cx="11446436" cy="242887"/>
          </a:xfrm>
          <a:prstGeom prst="rect">
            <a:avLst/>
          </a:prstGeom>
        </p:spPr>
        <p:txBody>
          <a:bodyPr anchor="t">
            <a:spAutoFit/>
          </a:bodyPr>
          <a:lstStyle>
            <a:lvl1pPr marL="0" indent="0">
              <a:lnSpc>
                <a:spcPct val="80000"/>
              </a:lnSpc>
              <a:spcAft>
                <a:spcPts val="0"/>
              </a:spcAft>
              <a:buClr>
                <a:schemeClr val="bg2"/>
              </a:buClr>
              <a:buFont typeface="Arial" panose="020B0604020202020204" pitchFamily="34" charset="0"/>
              <a:buNone/>
              <a:defRPr sz="1200" b="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r>
              <a:rPr lang="en-US" sz="120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EDIT SECTION TITLE</a:t>
            </a:r>
            <a:endParaRPr lang="en-US">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spTree>
    <p:extLst>
      <p:ext uri="{BB962C8B-B14F-4D97-AF65-F5344CB8AC3E}">
        <p14:creationId xmlns:p14="http://schemas.microsoft.com/office/powerpoint/2010/main" val="191226874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Only with Subhea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C782931-23A0-8CF6-F550-235EDDDB1FF9}"/>
              </a:ext>
            </a:extLst>
          </p:cNvPr>
          <p:cNvSpPr/>
          <p:nvPr userDrawn="1"/>
        </p:nvSpPr>
        <p:spPr>
          <a:xfrm>
            <a:off x="0" y="0"/>
            <a:ext cx="12192000" cy="11684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41686279-2AE5-6524-EC17-B2E03411163E}"/>
              </a:ext>
            </a:extLst>
          </p:cNvPr>
          <p:cNvSpPr txBox="1"/>
          <p:nvPr userDrawn="1"/>
        </p:nvSpPr>
        <p:spPr>
          <a:xfrm>
            <a:off x="865633" y="6291072"/>
            <a:ext cx="184731" cy="369332"/>
          </a:xfrm>
          <a:prstGeom prst="rect">
            <a:avLst/>
          </a:prstGeom>
          <a:noFill/>
        </p:spPr>
        <p:txBody>
          <a:bodyPr wrap="none" rtlCol="0">
            <a:spAutoFit/>
          </a:bodyPr>
          <a:lstStyle/>
          <a:p>
            <a:endParaRPr lang="en-US" sz="1800"/>
          </a:p>
        </p:txBody>
      </p:sp>
      <p:sp>
        <p:nvSpPr>
          <p:cNvPr id="15" name="Text Placeholder 2">
            <a:extLst>
              <a:ext uri="{FF2B5EF4-FFF2-40B4-BE49-F238E27FC236}">
                <a16:creationId xmlns:a16="http://schemas.microsoft.com/office/drawing/2014/main" id="{FB431A0B-0C56-53A4-A5E2-137D3D637168}"/>
              </a:ext>
            </a:extLst>
          </p:cNvPr>
          <p:cNvSpPr>
            <a:spLocks noGrp="1"/>
          </p:cNvSpPr>
          <p:nvPr>
            <p:ph type="body" sz="quarter" idx="20" hasCustomPrompt="1"/>
          </p:nvPr>
        </p:nvSpPr>
        <p:spPr>
          <a:xfrm>
            <a:off x="380999" y="1318353"/>
            <a:ext cx="11446436" cy="381000"/>
          </a:xfrm>
          <a:prstGeom prst="rect">
            <a:avLst/>
          </a:prstGeom>
        </p:spPr>
        <p:txBody>
          <a:bodyPr anchor="t"/>
          <a:lstStyle>
            <a:lvl1pPr>
              <a:lnSpc>
                <a:spcPct val="100000"/>
              </a:lnSpc>
              <a:spcAft>
                <a:spcPts val="0"/>
              </a:spcAft>
              <a:buClr>
                <a:schemeClr val="bg2"/>
              </a:buClr>
              <a:defRPr sz="1800" b="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subhead text</a:t>
            </a:r>
          </a:p>
        </p:txBody>
      </p:sp>
      <p:sp>
        <p:nvSpPr>
          <p:cNvPr id="4" name="Title 10">
            <a:extLst>
              <a:ext uri="{FF2B5EF4-FFF2-40B4-BE49-F238E27FC236}">
                <a16:creationId xmlns:a16="http://schemas.microsoft.com/office/drawing/2014/main" id="{50C0F249-1B78-9E84-026C-DE17C99A165D}"/>
              </a:ext>
            </a:extLst>
          </p:cNvPr>
          <p:cNvSpPr>
            <a:spLocks noGrp="1"/>
          </p:cNvSpPr>
          <p:nvPr>
            <p:ph type="title" hasCustomPrompt="1"/>
          </p:nvPr>
        </p:nvSpPr>
        <p:spPr>
          <a:xfrm>
            <a:off x="381002" y="558225"/>
            <a:ext cx="11446434" cy="584775"/>
          </a:xfrm>
          <a:prstGeom prst="rect">
            <a:avLst/>
          </a:prstGeom>
        </p:spPr>
        <p:txBody>
          <a:bodyPr anchor="b">
            <a:spAutoFit/>
          </a:bodyPr>
          <a:lstStyle>
            <a:lvl1pPr>
              <a:defRPr b="1" i="0">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r>
              <a:rPr lang="en-US"/>
              <a:t>Click to edit title text</a:t>
            </a:r>
          </a:p>
        </p:txBody>
      </p:sp>
      <p:sp>
        <p:nvSpPr>
          <p:cNvPr id="5" name="Text Placeholder 2">
            <a:extLst>
              <a:ext uri="{FF2B5EF4-FFF2-40B4-BE49-F238E27FC236}">
                <a16:creationId xmlns:a16="http://schemas.microsoft.com/office/drawing/2014/main" id="{54CD4C92-439D-37CD-E9AF-BE90C5D70A24}"/>
              </a:ext>
            </a:extLst>
          </p:cNvPr>
          <p:cNvSpPr>
            <a:spLocks noGrp="1"/>
          </p:cNvSpPr>
          <p:nvPr>
            <p:ph type="body" sz="quarter" idx="21" hasCustomPrompt="1"/>
          </p:nvPr>
        </p:nvSpPr>
        <p:spPr>
          <a:xfrm>
            <a:off x="380603" y="300268"/>
            <a:ext cx="11446436" cy="242887"/>
          </a:xfrm>
          <a:prstGeom prst="rect">
            <a:avLst/>
          </a:prstGeom>
        </p:spPr>
        <p:txBody>
          <a:bodyPr anchor="t">
            <a:spAutoFit/>
          </a:bodyPr>
          <a:lstStyle>
            <a:lvl1pPr marL="0" indent="0">
              <a:lnSpc>
                <a:spcPct val="80000"/>
              </a:lnSpc>
              <a:spcAft>
                <a:spcPts val="0"/>
              </a:spcAft>
              <a:buClr>
                <a:schemeClr val="bg2"/>
              </a:buClr>
              <a:buFont typeface="Arial" panose="020B0604020202020204" pitchFamily="34" charset="0"/>
              <a:buNone/>
              <a:defRPr sz="1200" b="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r>
              <a:rPr lang="en-US" sz="120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EDIT SECTION TITLE</a:t>
            </a:r>
            <a:endParaRPr lang="en-US">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spTree>
    <p:extLst>
      <p:ext uri="{BB962C8B-B14F-4D97-AF65-F5344CB8AC3E}">
        <p14:creationId xmlns:p14="http://schemas.microsoft.com/office/powerpoint/2010/main" val="233133071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lank Footer Only">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1686279-2AE5-6524-EC17-B2E03411163E}"/>
              </a:ext>
            </a:extLst>
          </p:cNvPr>
          <p:cNvSpPr txBox="1"/>
          <p:nvPr userDrawn="1"/>
        </p:nvSpPr>
        <p:spPr>
          <a:xfrm>
            <a:off x="865633" y="6291072"/>
            <a:ext cx="184731" cy="369332"/>
          </a:xfrm>
          <a:prstGeom prst="rect">
            <a:avLst/>
          </a:prstGeom>
          <a:noFill/>
        </p:spPr>
        <p:txBody>
          <a:bodyPr wrap="none" rtlCol="0">
            <a:spAutoFit/>
          </a:bodyPr>
          <a:lstStyle/>
          <a:p>
            <a:endParaRPr lang="en-US" sz="1800"/>
          </a:p>
        </p:txBody>
      </p:sp>
    </p:spTree>
    <p:extLst>
      <p:ext uri="{BB962C8B-B14F-4D97-AF65-F5344CB8AC3E}">
        <p14:creationId xmlns:p14="http://schemas.microsoft.com/office/powerpoint/2010/main" val="2508537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p:cSld name="Thank You">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4AADB6C-5DB9-58F6-B069-C498878DE91F}"/>
              </a:ext>
            </a:extLst>
          </p:cNvPr>
          <p:cNvSpPr/>
          <p:nvPr userDrawn="1"/>
        </p:nvSpPr>
        <p:spPr>
          <a:xfrm>
            <a:off x="0" y="0"/>
            <a:ext cx="12192000" cy="6858000"/>
          </a:xfrm>
          <a:prstGeom prst="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State of Tennessee logo. A black and white circle with three stars in it&#10;&#10;">
            <a:extLst>
              <a:ext uri="{FF2B5EF4-FFF2-40B4-BE49-F238E27FC236}">
                <a16:creationId xmlns:a16="http://schemas.microsoft.com/office/drawing/2014/main" id="{933EA83A-B269-848D-F2C0-2498C1B19169}"/>
              </a:ext>
            </a:extLst>
          </p:cNvPr>
          <p:cNvPicPr>
            <a:picLocks noChangeAspect="1"/>
          </p:cNvPicPr>
          <p:nvPr userDrawn="1"/>
        </p:nvPicPr>
        <p:blipFill rotWithShape="1">
          <a:blip r:embed="rId2">
            <a:alphaModFix amt="8000"/>
          </a:blip>
          <a:srcRect l="23509" t="12982" b="15965"/>
          <a:stretch/>
        </p:blipFill>
        <p:spPr>
          <a:xfrm>
            <a:off x="0" y="0"/>
            <a:ext cx="7590970" cy="6858000"/>
          </a:xfrm>
          <a:prstGeom prst="rect">
            <a:avLst/>
          </a:prstGeom>
        </p:spPr>
      </p:pic>
      <p:cxnSp>
        <p:nvCxnSpPr>
          <p:cNvPr id="8" name="Straight Connector 7"/>
          <p:cNvCxnSpPr>
            <a:cxnSpLocks/>
          </p:cNvCxnSpPr>
          <p:nvPr/>
        </p:nvCxnSpPr>
        <p:spPr>
          <a:xfrm>
            <a:off x="6096000" y="3101340"/>
            <a:ext cx="0" cy="79057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Title 1"/>
          <p:cNvSpPr>
            <a:spLocks noGrp="1"/>
          </p:cNvSpPr>
          <p:nvPr>
            <p:ph type="title" hasCustomPrompt="1"/>
          </p:nvPr>
        </p:nvSpPr>
        <p:spPr>
          <a:xfrm>
            <a:off x="6400800" y="3268027"/>
            <a:ext cx="4775200" cy="457200"/>
          </a:xfrm>
          <a:prstGeom prst="rect">
            <a:avLst/>
          </a:prstGeom>
        </p:spPr>
        <p:txBody>
          <a:bodyPr anchor="t">
            <a:noAutofit/>
          </a:bodyPr>
          <a:lstStyle>
            <a:lvl1pPr algn="l">
              <a:defRPr sz="2400" b="1" cap="all" baseline="0">
                <a:solidFill>
                  <a:schemeClr val="bg1"/>
                </a:solidFill>
              </a:defRPr>
            </a:lvl1pPr>
          </a:lstStyle>
          <a:p>
            <a:r>
              <a:rPr lang="en-US"/>
              <a:t>THANK YOU</a:t>
            </a:r>
            <a:endParaRPr lang="en-JM"/>
          </a:p>
        </p:txBody>
      </p:sp>
      <p:pic>
        <p:nvPicPr>
          <p:cNvPr id="7" name="Picture 6" descr="A black background with white text&#10;&#10;Description automatically generated with low confidence">
            <a:extLst>
              <a:ext uri="{FF2B5EF4-FFF2-40B4-BE49-F238E27FC236}">
                <a16:creationId xmlns:a16="http://schemas.microsoft.com/office/drawing/2014/main" id="{AC017321-A33E-735B-B206-D7D639956F06}"/>
              </a:ext>
            </a:extLst>
          </p:cNvPr>
          <p:cNvPicPr>
            <a:picLocks noChangeAspect="1"/>
          </p:cNvPicPr>
          <p:nvPr userDrawn="1"/>
        </p:nvPicPr>
        <p:blipFill>
          <a:blip r:embed="rId3"/>
          <a:stretch>
            <a:fillRect/>
          </a:stretch>
        </p:blipFill>
        <p:spPr>
          <a:xfrm>
            <a:off x="1892169" y="3014059"/>
            <a:ext cx="3886200" cy="965200"/>
          </a:xfrm>
          <a:prstGeom prst="rect">
            <a:avLst/>
          </a:prstGeom>
        </p:spPr>
      </p:pic>
    </p:spTree>
    <p:extLst>
      <p:ext uri="{BB962C8B-B14F-4D97-AF65-F5344CB8AC3E}">
        <p14:creationId xmlns:p14="http://schemas.microsoft.com/office/powerpoint/2010/main" val="209008520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1_Thank You">
    <p:spTree>
      <p:nvGrpSpPr>
        <p:cNvPr id="1" name=""/>
        <p:cNvGrpSpPr/>
        <p:nvPr/>
      </p:nvGrpSpPr>
      <p:grpSpPr>
        <a:xfrm>
          <a:off x="0" y="0"/>
          <a:ext cx="0" cy="0"/>
          <a:chOff x="0" y="0"/>
          <a:chExt cx="0" cy="0"/>
        </a:xfrm>
      </p:grpSpPr>
      <p:pic>
        <p:nvPicPr>
          <p:cNvPr id="6" name="Picture 5" descr="A picture containing outdoor, landscape, sky, cloud&#10;&#10;Description automatically generated">
            <a:extLst>
              <a:ext uri="{FF2B5EF4-FFF2-40B4-BE49-F238E27FC236}">
                <a16:creationId xmlns:a16="http://schemas.microsoft.com/office/drawing/2014/main" id="{C2ADF0A3-74D6-CC42-F1B5-92E63F8F1D57}"/>
              </a:ext>
            </a:extLst>
          </p:cNvPr>
          <p:cNvPicPr>
            <a:picLocks noChangeAspect="1"/>
          </p:cNvPicPr>
          <p:nvPr userDrawn="1"/>
        </p:nvPicPr>
        <p:blipFill rotWithShape="1">
          <a:blip r:embed="rId2"/>
          <a:srcRect l="3292" r="7819"/>
          <a:stretch/>
        </p:blipFill>
        <p:spPr>
          <a:xfrm>
            <a:off x="0" y="14514"/>
            <a:ext cx="12192000" cy="6858000"/>
          </a:xfrm>
          <a:prstGeom prst="rect">
            <a:avLst/>
          </a:prstGeom>
        </p:spPr>
      </p:pic>
      <p:pic>
        <p:nvPicPr>
          <p:cNvPr id="4" name="Picture 3" descr="A transparent dark filter to add darkness to the picture">
            <a:extLst>
              <a:ext uri="{FF2B5EF4-FFF2-40B4-BE49-F238E27FC236}">
                <a16:creationId xmlns:a16="http://schemas.microsoft.com/office/drawing/2014/main" id="{01D068D7-79D2-2E28-B927-0E15BE467CFA}"/>
              </a:ext>
            </a:extLst>
          </p:cNvPr>
          <p:cNvPicPr>
            <a:picLocks noChangeAspect="1"/>
          </p:cNvPicPr>
          <p:nvPr userDrawn="1"/>
        </p:nvPicPr>
        <p:blipFill>
          <a:blip r:embed="rId3"/>
          <a:stretch>
            <a:fillRect/>
          </a:stretch>
        </p:blipFill>
        <p:spPr>
          <a:xfrm>
            <a:off x="0" y="0"/>
            <a:ext cx="12192001" cy="6858000"/>
          </a:xfrm>
          <a:prstGeom prst="rect">
            <a:avLst/>
          </a:prstGeom>
        </p:spPr>
      </p:pic>
      <p:pic>
        <p:nvPicPr>
          <p:cNvPr id="5" name="Picture 4" descr="State of Tennessee logo. A black and white circle with three stars in it&#10;&#10;">
            <a:extLst>
              <a:ext uri="{FF2B5EF4-FFF2-40B4-BE49-F238E27FC236}">
                <a16:creationId xmlns:a16="http://schemas.microsoft.com/office/drawing/2014/main" id="{7C15EF2E-D997-DBA4-5599-B3DEDF2C48C1}"/>
              </a:ext>
            </a:extLst>
          </p:cNvPr>
          <p:cNvPicPr>
            <a:picLocks noChangeAspect="1"/>
          </p:cNvPicPr>
          <p:nvPr userDrawn="1"/>
        </p:nvPicPr>
        <p:blipFill rotWithShape="1">
          <a:blip r:embed="rId4">
            <a:alphaModFix amt="8000"/>
          </a:blip>
          <a:srcRect l="23509" t="12982" b="15965"/>
          <a:stretch/>
        </p:blipFill>
        <p:spPr>
          <a:xfrm>
            <a:off x="1" y="0"/>
            <a:ext cx="8418286" cy="6858000"/>
          </a:xfrm>
          <a:prstGeom prst="rect">
            <a:avLst/>
          </a:prstGeom>
        </p:spPr>
      </p:pic>
      <p:cxnSp>
        <p:nvCxnSpPr>
          <p:cNvPr id="8" name="Straight Connector 7"/>
          <p:cNvCxnSpPr>
            <a:cxnSpLocks/>
          </p:cNvCxnSpPr>
          <p:nvPr/>
        </p:nvCxnSpPr>
        <p:spPr>
          <a:xfrm>
            <a:off x="6096000" y="3101340"/>
            <a:ext cx="0" cy="79057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Title 1"/>
          <p:cNvSpPr>
            <a:spLocks noGrp="1"/>
          </p:cNvSpPr>
          <p:nvPr>
            <p:ph type="title" hasCustomPrompt="1"/>
          </p:nvPr>
        </p:nvSpPr>
        <p:spPr>
          <a:xfrm>
            <a:off x="6400800" y="3268027"/>
            <a:ext cx="4775200" cy="457200"/>
          </a:xfrm>
          <a:prstGeom prst="rect">
            <a:avLst/>
          </a:prstGeom>
        </p:spPr>
        <p:txBody>
          <a:bodyPr anchor="t">
            <a:noAutofit/>
          </a:bodyPr>
          <a:lstStyle>
            <a:lvl1pPr algn="l">
              <a:defRPr sz="2400" b="1" cap="all" baseline="0">
                <a:solidFill>
                  <a:schemeClr val="bg1"/>
                </a:solidFill>
              </a:defRPr>
            </a:lvl1pPr>
          </a:lstStyle>
          <a:p>
            <a:r>
              <a:rPr lang="en-US"/>
              <a:t>THANK YOU</a:t>
            </a:r>
            <a:endParaRPr lang="en-JM"/>
          </a:p>
        </p:txBody>
      </p:sp>
      <p:pic>
        <p:nvPicPr>
          <p:cNvPr id="7" name="Picture 6" descr="A black background with white text&#10;&#10;Description automatically generated with low confidence">
            <a:extLst>
              <a:ext uri="{FF2B5EF4-FFF2-40B4-BE49-F238E27FC236}">
                <a16:creationId xmlns:a16="http://schemas.microsoft.com/office/drawing/2014/main" id="{AC017321-A33E-735B-B206-D7D639956F06}"/>
              </a:ext>
            </a:extLst>
          </p:cNvPr>
          <p:cNvPicPr>
            <a:picLocks noChangeAspect="1"/>
          </p:cNvPicPr>
          <p:nvPr userDrawn="1"/>
        </p:nvPicPr>
        <p:blipFill>
          <a:blip r:embed="rId5"/>
          <a:stretch>
            <a:fillRect/>
          </a:stretch>
        </p:blipFill>
        <p:spPr>
          <a:xfrm>
            <a:off x="1892169" y="3014059"/>
            <a:ext cx="3886200" cy="965200"/>
          </a:xfrm>
          <a:prstGeom prst="rect">
            <a:avLst/>
          </a:prstGeom>
        </p:spPr>
      </p:pic>
    </p:spTree>
    <p:extLst>
      <p:ext uri="{BB962C8B-B14F-4D97-AF65-F5344CB8AC3E}">
        <p14:creationId xmlns:p14="http://schemas.microsoft.com/office/powerpoint/2010/main" val="25579256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Body Slide Right Imag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F5D4C7F-D61E-45A7-76EF-AB5052851774}"/>
              </a:ext>
            </a:extLst>
          </p:cNvPr>
          <p:cNvSpPr/>
          <p:nvPr userDrawn="1"/>
        </p:nvSpPr>
        <p:spPr>
          <a:xfrm>
            <a:off x="0" y="0"/>
            <a:ext cx="12192000" cy="11684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Picture Placeholder 3">
            <a:extLst>
              <a:ext uri="{FF2B5EF4-FFF2-40B4-BE49-F238E27FC236}">
                <a16:creationId xmlns:a16="http://schemas.microsoft.com/office/drawing/2014/main" id="{03B262DC-6309-467A-B0AB-1FE8AC32048F}"/>
              </a:ext>
            </a:extLst>
          </p:cNvPr>
          <p:cNvSpPr>
            <a:spLocks noGrp="1"/>
          </p:cNvSpPr>
          <p:nvPr>
            <p:ph type="pic" sz="quarter" idx="25"/>
          </p:nvPr>
        </p:nvSpPr>
        <p:spPr>
          <a:xfrm>
            <a:off x="8150578" y="352926"/>
            <a:ext cx="3660422" cy="5545704"/>
          </a:xfrm>
          <a:prstGeom prst="rect">
            <a:avLst/>
          </a:prstGeom>
          <a:solidFill>
            <a:schemeClr val="bg1">
              <a:lumMod val="85000"/>
            </a:schemeClr>
          </a:solidFill>
        </p:spPr>
        <p:txBody>
          <a:bodyPr anchor="ctr"/>
          <a:lstStyle>
            <a:lvl1pPr algn="ctr">
              <a:defRPr/>
            </a:lvl1pPr>
          </a:lstStyle>
          <a:p>
            <a:r>
              <a:rPr lang="en-US"/>
              <a:t>Click icon to add picture</a:t>
            </a:r>
          </a:p>
        </p:txBody>
      </p:sp>
      <p:sp>
        <p:nvSpPr>
          <p:cNvPr id="6" name="Content Placeholder 5"/>
          <p:cNvSpPr>
            <a:spLocks noGrp="1"/>
          </p:cNvSpPr>
          <p:nvPr>
            <p:ph sz="quarter" idx="18"/>
          </p:nvPr>
        </p:nvSpPr>
        <p:spPr>
          <a:xfrm>
            <a:off x="380999" y="1828801"/>
            <a:ext cx="7505737" cy="4049485"/>
          </a:xfrm>
          <a:prstGeom prst="rect">
            <a:avLst/>
          </a:prstGeom>
        </p:spPr>
        <p:txBody>
          <a:bodyPr numCol="1" spcCol="274320">
            <a:noAutofit/>
          </a:bodyPr>
          <a:lstStyle>
            <a:lvl1pPr>
              <a:spcAft>
                <a:spcPts val="600"/>
              </a:spcAft>
              <a:buClr>
                <a:schemeClr val="bg2"/>
              </a:buClr>
              <a:defRPr sz="1800" b="0">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vl2pPr>
              <a:spcAft>
                <a:spcPts val="600"/>
              </a:spcAft>
              <a:buClr>
                <a:schemeClr val="bg2"/>
              </a:buClr>
              <a:defRPr sz="1800">
                <a:solidFill>
                  <a:schemeClr val="accent5"/>
                </a:solidFill>
                <a:latin typeface="Open Sans" panose="020B0606030504020204" pitchFamily="34" charset="0"/>
                <a:ea typeface="Open Sans" panose="020B0606030504020204" pitchFamily="34" charset="0"/>
                <a:cs typeface="Open Sans" panose="020B0606030504020204" pitchFamily="34" charset="0"/>
              </a:defRPr>
            </a:lvl2pPr>
            <a:lvl3pPr marL="365760" indent="-182880">
              <a:spcAft>
                <a:spcPts val="600"/>
              </a:spcAft>
              <a:buClr>
                <a:schemeClr val="bg2"/>
              </a:buClr>
              <a:buFont typeface="Arial" panose="020B0604020202020204" pitchFamily="34" charset="0"/>
              <a:buChar char="─"/>
              <a:defRPr sz="1800">
                <a:solidFill>
                  <a:schemeClr val="accent5"/>
                </a:solidFill>
                <a:latin typeface="Open Sans" panose="020B0606030504020204" pitchFamily="34" charset="0"/>
                <a:ea typeface="Open Sans" panose="020B0606030504020204" pitchFamily="34" charset="0"/>
                <a:cs typeface="Open Sans" panose="020B0606030504020204" pitchFamily="34" charset="0"/>
              </a:defRPr>
            </a:lvl3pPr>
            <a:lvl5pPr marL="857229" indent="-177796">
              <a:buFont typeface="Graphik" panose="020B0503030202060203" pitchFamily="34" charset="0"/>
              <a:buChar char="–"/>
              <a:defRPr/>
            </a:lvl5pPr>
          </a:lstStyle>
          <a:p>
            <a:pPr lvl="0"/>
            <a:r>
              <a:rPr lang="en-US"/>
              <a:t>Click to edit Master text styles</a:t>
            </a:r>
          </a:p>
          <a:p>
            <a:pPr lvl="1"/>
            <a:r>
              <a:rPr lang="en-US"/>
              <a:t>Second level</a:t>
            </a:r>
          </a:p>
          <a:p>
            <a:pPr lvl="2"/>
            <a:r>
              <a:rPr lang="en-US"/>
              <a:t>Third level</a:t>
            </a:r>
          </a:p>
        </p:txBody>
      </p:sp>
      <p:sp>
        <p:nvSpPr>
          <p:cNvPr id="11" name="Title 10"/>
          <p:cNvSpPr>
            <a:spLocks noGrp="1"/>
          </p:cNvSpPr>
          <p:nvPr>
            <p:ph type="title" hasCustomPrompt="1"/>
          </p:nvPr>
        </p:nvSpPr>
        <p:spPr>
          <a:xfrm>
            <a:off x="381000" y="381000"/>
            <a:ext cx="7505737" cy="762000"/>
          </a:xfrm>
          <a:prstGeom prst="rect">
            <a:avLst/>
          </a:prstGeom>
        </p:spPr>
        <p:txBody>
          <a:bodyPr anchor="b"/>
          <a:lstStyle>
            <a:lvl1pPr>
              <a:defRPr b="1" i="0">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r>
              <a:rPr lang="en-US"/>
              <a:t>Click to edit title text</a:t>
            </a:r>
          </a:p>
        </p:txBody>
      </p:sp>
      <p:sp>
        <p:nvSpPr>
          <p:cNvPr id="3" name="Text Placeholder 2">
            <a:extLst>
              <a:ext uri="{FF2B5EF4-FFF2-40B4-BE49-F238E27FC236}">
                <a16:creationId xmlns:a16="http://schemas.microsoft.com/office/drawing/2014/main" id="{E74DB538-6CDA-4E91-ADF3-0A0B05A04179}"/>
              </a:ext>
            </a:extLst>
          </p:cNvPr>
          <p:cNvSpPr>
            <a:spLocks noGrp="1"/>
          </p:cNvSpPr>
          <p:nvPr>
            <p:ph type="body" sz="quarter" idx="20" hasCustomPrompt="1"/>
          </p:nvPr>
        </p:nvSpPr>
        <p:spPr>
          <a:xfrm>
            <a:off x="380999" y="1318353"/>
            <a:ext cx="7505737" cy="381000"/>
          </a:xfrm>
          <a:prstGeom prst="rect">
            <a:avLst/>
          </a:prstGeom>
        </p:spPr>
        <p:txBody>
          <a:bodyPr anchor="t"/>
          <a:lstStyle>
            <a:lvl1pPr>
              <a:lnSpc>
                <a:spcPct val="100000"/>
              </a:lnSpc>
              <a:spcAft>
                <a:spcPts val="0"/>
              </a:spcAft>
              <a:buClr>
                <a:schemeClr val="bg2"/>
              </a:buClr>
              <a:defRPr sz="1800" b="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subhead text</a:t>
            </a:r>
          </a:p>
        </p:txBody>
      </p:sp>
    </p:spTree>
    <p:extLst>
      <p:ext uri="{BB962C8B-B14F-4D97-AF65-F5344CB8AC3E}">
        <p14:creationId xmlns:p14="http://schemas.microsoft.com/office/powerpoint/2010/main" val="136974185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Body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02D17F0-12EF-53B9-A6A1-479CCD088A10}"/>
              </a:ext>
            </a:extLst>
          </p:cNvPr>
          <p:cNvSpPr/>
          <p:nvPr userDrawn="1"/>
        </p:nvSpPr>
        <p:spPr>
          <a:xfrm>
            <a:off x="0" y="0"/>
            <a:ext cx="12192000" cy="11684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41686279-2AE5-6524-EC17-B2E03411163E}"/>
              </a:ext>
            </a:extLst>
          </p:cNvPr>
          <p:cNvSpPr txBox="1"/>
          <p:nvPr userDrawn="1"/>
        </p:nvSpPr>
        <p:spPr>
          <a:xfrm>
            <a:off x="865633" y="6291072"/>
            <a:ext cx="184731" cy="369332"/>
          </a:xfrm>
          <a:prstGeom prst="rect">
            <a:avLst/>
          </a:prstGeom>
          <a:noFill/>
        </p:spPr>
        <p:txBody>
          <a:bodyPr wrap="none" rtlCol="0">
            <a:spAutoFit/>
          </a:bodyPr>
          <a:lstStyle/>
          <a:p>
            <a:endParaRPr lang="en-US" sz="1800"/>
          </a:p>
        </p:txBody>
      </p:sp>
      <p:sp>
        <p:nvSpPr>
          <p:cNvPr id="14" name="Title 10">
            <a:extLst>
              <a:ext uri="{FF2B5EF4-FFF2-40B4-BE49-F238E27FC236}">
                <a16:creationId xmlns:a16="http://schemas.microsoft.com/office/drawing/2014/main" id="{CA8574FF-C39D-3F28-D076-32941C5F1F7F}"/>
              </a:ext>
            </a:extLst>
          </p:cNvPr>
          <p:cNvSpPr>
            <a:spLocks noGrp="1"/>
          </p:cNvSpPr>
          <p:nvPr>
            <p:ph type="title" hasCustomPrompt="1"/>
          </p:nvPr>
        </p:nvSpPr>
        <p:spPr>
          <a:xfrm>
            <a:off x="381002" y="558225"/>
            <a:ext cx="11446434" cy="584775"/>
          </a:xfrm>
          <a:prstGeom prst="rect">
            <a:avLst/>
          </a:prstGeom>
        </p:spPr>
        <p:txBody>
          <a:bodyPr anchor="b">
            <a:spAutoFit/>
          </a:bodyPr>
          <a:lstStyle>
            <a:lvl1pPr>
              <a:defRPr b="1" i="0">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r>
              <a:rPr lang="en-US"/>
              <a:t>Click to edit title text</a:t>
            </a:r>
          </a:p>
        </p:txBody>
      </p:sp>
      <p:sp>
        <p:nvSpPr>
          <p:cNvPr id="16" name="Content Placeholder 5">
            <a:extLst>
              <a:ext uri="{FF2B5EF4-FFF2-40B4-BE49-F238E27FC236}">
                <a16:creationId xmlns:a16="http://schemas.microsoft.com/office/drawing/2014/main" id="{D450B45E-F5A1-EC83-EA11-021B0498A6FD}"/>
              </a:ext>
            </a:extLst>
          </p:cNvPr>
          <p:cNvSpPr>
            <a:spLocks noGrp="1"/>
          </p:cNvSpPr>
          <p:nvPr>
            <p:ph sz="quarter" idx="18"/>
          </p:nvPr>
        </p:nvSpPr>
        <p:spPr>
          <a:xfrm>
            <a:off x="380999" y="1312607"/>
            <a:ext cx="11446436" cy="4565680"/>
          </a:xfrm>
          <a:prstGeom prst="rect">
            <a:avLst/>
          </a:prstGeom>
        </p:spPr>
        <p:txBody>
          <a:bodyPr numCol="1" spcCol="274320">
            <a:noAutofit/>
          </a:bodyPr>
          <a:lstStyle>
            <a:lvl1pPr>
              <a:spcAft>
                <a:spcPts val="600"/>
              </a:spcAft>
              <a:buClr>
                <a:schemeClr val="bg2"/>
              </a:buClr>
              <a:defRPr sz="1800" b="0" i="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1pPr>
            <a:lvl2pPr>
              <a:spcAft>
                <a:spcPts val="600"/>
              </a:spcAft>
              <a:buClr>
                <a:schemeClr val="bg2"/>
              </a:buClr>
              <a:defRPr sz="1800" b="0" i="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2pPr>
            <a:lvl3pPr marL="365760" indent="-182880">
              <a:spcAft>
                <a:spcPts val="600"/>
              </a:spcAft>
              <a:buClr>
                <a:schemeClr val="bg2"/>
              </a:buClr>
              <a:buFont typeface="Arial" panose="020B0604020202020204" pitchFamily="34" charset="0"/>
              <a:buChar char="─"/>
              <a:defRPr sz="1800" b="0" i="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3pPr>
            <a:lvl5pPr marL="857229" indent="-177796">
              <a:buFont typeface="Graphik" panose="020B0503030202060203" pitchFamily="34" charset="0"/>
              <a:buChar char="–"/>
              <a:defRPr/>
            </a:lvl5pPr>
          </a:lstStyle>
          <a:p>
            <a:pPr lvl="0"/>
            <a:r>
              <a:rPr lang="en-US"/>
              <a:t>Click to edit Master text styles</a:t>
            </a:r>
          </a:p>
          <a:p>
            <a:pPr lvl="1"/>
            <a:r>
              <a:rPr lang="en-US"/>
              <a:t>Second level</a:t>
            </a:r>
          </a:p>
          <a:p>
            <a:pPr lvl="2"/>
            <a:r>
              <a:rPr lang="en-US"/>
              <a:t>Third level</a:t>
            </a:r>
          </a:p>
        </p:txBody>
      </p:sp>
      <p:sp>
        <p:nvSpPr>
          <p:cNvPr id="5" name="Text Placeholder 2">
            <a:extLst>
              <a:ext uri="{FF2B5EF4-FFF2-40B4-BE49-F238E27FC236}">
                <a16:creationId xmlns:a16="http://schemas.microsoft.com/office/drawing/2014/main" id="{FACE2078-C9F8-EA33-E6B8-3B9A6FB80700}"/>
              </a:ext>
            </a:extLst>
          </p:cNvPr>
          <p:cNvSpPr>
            <a:spLocks noGrp="1"/>
          </p:cNvSpPr>
          <p:nvPr>
            <p:ph type="body" sz="quarter" idx="22" hasCustomPrompt="1"/>
          </p:nvPr>
        </p:nvSpPr>
        <p:spPr>
          <a:xfrm>
            <a:off x="380999" y="269841"/>
            <a:ext cx="11446436" cy="276999"/>
          </a:xfrm>
          <a:prstGeom prst="rect">
            <a:avLst/>
          </a:prstGeom>
        </p:spPr>
        <p:txBody>
          <a:bodyPr anchor="t">
            <a:spAutoFit/>
          </a:bodyPr>
          <a:lstStyle>
            <a:lvl1pPr marL="0" indent="0">
              <a:lnSpc>
                <a:spcPct val="100000"/>
              </a:lnSpc>
              <a:spcAft>
                <a:spcPts val="0"/>
              </a:spcAft>
              <a:buClr>
                <a:schemeClr val="bg2"/>
              </a:buClr>
              <a:buNone/>
              <a:defRPr sz="1200" b="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subhead text</a:t>
            </a:r>
          </a:p>
        </p:txBody>
      </p:sp>
    </p:spTree>
    <p:extLst>
      <p:ext uri="{BB962C8B-B14F-4D97-AF65-F5344CB8AC3E}">
        <p14:creationId xmlns:p14="http://schemas.microsoft.com/office/powerpoint/2010/main" val="363715505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Title Only with Subhea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C782931-23A0-8CF6-F550-235EDDDB1FF9}"/>
              </a:ext>
            </a:extLst>
          </p:cNvPr>
          <p:cNvSpPr/>
          <p:nvPr userDrawn="1"/>
        </p:nvSpPr>
        <p:spPr>
          <a:xfrm>
            <a:off x="0" y="0"/>
            <a:ext cx="12192000" cy="11684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41686279-2AE5-6524-EC17-B2E03411163E}"/>
              </a:ext>
            </a:extLst>
          </p:cNvPr>
          <p:cNvSpPr txBox="1"/>
          <p:nvPr userDrawn="1"/>
        </p:nvSpPr>
        <p:spPr>
          <a:xfrm>
            <a:off x="865633" y="6291072"/>
            <a:ext cx="184731" cy="369332"/>
          </a:xfrm>
          <a:prstGeom prst="rect">
            <a:avLst/>
          </a:prstGeom>
          <a:noFill/>
        </p:spPr>
        <p:txBody>
          <a:bodyPr wrap="none" rtlCol="0">
            <a:spAutoFit/>
          </a:bodyPr>
          <a:lstStyle/>
          <a:p>
            <a:endParaRPr lang="en-US" sz="1800"/>
          </a:p>
        </p:txBody>
      </p:sp>
      <p:sp>
        <p:nvSpPr>
          <p:cNvPr id="14" name="Title 10">
            <a:extLst>
              <a:ext uri="{FF2B5EF4-FFF2-40B4-BE49-F238E27FC236}">
                <a16:creationId xmlns:a16="http://schemas.microsoft.com/office/drawing/2014/main" id="{CA8574FF-C39D-3F28-D076-32941C5F1F7F}"/>
              </a:ext>
            </a:extLst>
          </p:cNvPr>
          <p:cNvSpPr>
            <a:spLocks noGrp="1"/>
          </p:cNvSpPr>
          <p:nvPr>
            <p:ph type="title" hasCustomPrompt="1"/>
          </p:nvPr>
        </p:nvSpPr>
        <p:spPr>
          <a:xfrm>
            <a:off x="381002" y="381000"/>
            <a:ext cx="11446434" cy="762000"/>
          </a:xfrm>
          <a:prstGeom prst="rect">
            <a:avLst/>
          </a:prstGeom>
        </p:spPr>
        <p:txBody>
          <a:bodyPr anchor="b"/>
          <a:lstStyle>
            <a:lvl1pPr>
              <a:defRPr>
                <a:solidFill>
                  <a:schemeClr val="bg1"/>
                </a:solidFill>
              </a:defRPr>
            </a:lvl1pPr>
          </a:lstStyle>
          <a:p>
            <a:r>
              <a:rPr lang="en-US"/>
              <a:t>Click to edit title text</a:t>
            </a:r>
          </a:p>
        </p:txBody>
      </p:sp>
      <p:sp>
        <p:nvSpPr>
          <p:cNvPr id="15" name="Text Placeholder 2">
            <a:extLst>
              <a:ext uri="{FF2B5EF4-FFF2-40B4-BE49-F238E27FC236}">
                <a16:creationId xmlns:a16="http://schemas.microsoft.com/office/drawing/2014/main" id="{FB431A0B-0C56-53A4-A5E2-137D3D637168}"/>
              </a:ext>
            </a:extLst>
          </p:cNvPr>
          <p:cNvSpPr>
            <a:spLocks noGrp="1"/>
          </p:cNvSpPr>
          <p:nvPr>
            <p:ph type="body" sz="quarter" idx="20" hasCustomPrompt="1"/>
          </p:nvPr>
        </p:nvSpPr>
        <p:spPr>
          <a:xfrm>
            <a:off x="380999" y="1318353"/>
            <a:ext cx="11446436" cy="381000"/>
          </a:xfrm>
          <a:prstGeom prst="rect">
            <a:avLst/>
          </a:prstGeom>
        </p:spPr>
        <p:txBody>
          <a:bodyPr anchor="t"/>
          <a:lstStyle>
            <a:lvl1pPr>
              <a:lnSpc>
                <a:spcPct val="80000"/>
              </a:lnSpc>
              <a:spcAft>
                <a:spcPts val="0"/>
              </a:spcAft>
              <a:buClr>
                <a:schemeClr val="bg2"/>
              </a:buClr>
              <a:defRPr sz="1800" b="0">
                <a:solidFill>
                  <a:schemeClr val="bg2"/>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subhead text</a:t>
            </a:r>
          </a:p>
        </p:txBody>
      </p:sp>
    </p:spTree>
    <p:extLst>
      <p:ext uri="{BB962C8B-B14F-4D97-AF65-F5344CB8AC3E}">
        <p14:creationId xmlns:p14="http://schemas.microsoft.com/office/powerpoint/2010/main" val="22202277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1.pn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3821" y="383822"/>
            <a:ext cx="11435645" cy="1143000"/>
          </a:xfrm>
          <a:prstGeom prst="rect">
            <a:avLst/>
          </a:prstGeom>
        </p:spPr>
        <p:txBody>
          <a:bodyPr vert="horz" lIns="91440" tIns="45720" rIns="91440" bIns="45720" rtlCol="0" anchor="ctr">
            <a:normAutofit/>
          </a:bodyPr>
          <a:lstStyle/>
          <a:p>
            <a:r>
              <a:rPr lang="en-US"/>
              <a:t>Click to edit Master title style</a:t>
            </a:r>
            <a:endParaRPr lang="en-JM"/>
          </a:p>
        </p:txBody>
      </p:sp>
      <p:sp>
        <p:nvSpPr>
          <p:cNvPr id="3" name="Text Placeholder 2"/>
          <p:cNvSpPr>
            <a:spLocks noGrp="1"/>
          </p:cNvSpPr>
          <p:nvPr>
            <p:ph type="body" idx="1"/>
          </p:nvPr>
        </p:nvSpPr>
        <p:spPr>
          <a:xfrm>
            <a:off x="374073" y="1701806"/>
            <a:ext cx="11445750" cy="419490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JM"/>
          </a:p>
        </p:txBody>
      </p:sp>
      <p:sp>
        <p:nvSpPr>
          <p:cNvPr id="5" name="Slide Number Placeholder 3">
            <a:extLst>
              <a:ext uri="{FF2B5EF4-FFF2-40B4-BE49-F238E27FC236}">
                <a16:creationId xmlns:a16="http://schemas.microsoft.com/office/drawing/2014/main" id="{545BE670-3A73-FFFF-C626-E4A20E8693D1}"/>
              </a:ext>
            </a:extLst>
          </p:cNvPr>
          <p:cNvSpPr txBox="1">
            <a:spLocks/>
          </p:cNvSpPr>
          <p:nvPr userDrawn="1"/>
        </p:nvSpPr>
        <p:spPr>
          <a:xfrm rot="16200000">
            <a:off x="11341831" y="6134100"/>
            <a:ext cx="381000" cy="609600"/>
          </a:xfrm>
          <a:prstGeom prst="rect">
            <a:avLst/>
          </a:prstGeom>
          <a:noFill/>
        </p:spPr>
        <p:txBody>
          <a:bodyPr vert="vert" anchor="ctr" anchorCtr="1"/>
          <a:lstStyle>
            <a:defPPr>
              <a:defRPr lang="en-US"/>
            </a:defPPr>
            <a:lvl1pPr marL="0" algn="l" defTabSz="914400" rtl="0" eaLnBrk="1" latinLnBrk="0" hangingPunct="1">
              <a:defRPr sz="1800" kern="120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4B4D3B3-1937-AB48-AF5F-DF2988F16F28}" type="slidenum">
              <a:rPr lang="en-US" sz="1200" smtClean="0">
                <a:solidFill>
                  <a:schemeClr val="accent5"/>
                </a:solidFill>
              </a:rPr>
              <a:t>‹#›</a:t>
            </a:fld>
            <a:endParaRPr lang="en-US" sz="1200">
              <a:solidFill>
                <a:schemeClr val="accent5"/>
              </a:solidFill>
              <a:latin typeface="Open Sans"/>
              <a:cs typeface="Open Sans"/>
            </a:endParaRPr>
          </a:p>
        </p:txBody>
      </p:sp>
      <p:pic>
        <p:nvPicPr>
          <p:cNvPr id="10" name="Picture 9" descr="A picture containing text, screenshot, font, graphics&#10;&#10;Description automatically generated">
            <a:extLst>
              <a:ext uri="{FF2B5EF4-FFF2-40B4-BE49-F238E27FC236}">
                <a16:creationId xmlns:a16="http://schemas.microsoft.com/office/drawing/2014/main" id="{E92374B0-8DE6-CE19-0716-131A18D8A2EB}"/>
              </a:ext>
            </a:extLst>
          </p:cNvPr>
          <p:cNvPicPr>
            <a:picLocks noChangeAspect="1"/>
          </p:cNvPicPr>
          <p:nvPr userDrawn="1"/>
        </p:nvPicPr>
        <p:blipFill>
          <a:blip r:embed="rId26"/>
          <a:stretch>
            <a:fillRect/>
          </a:stretch>
        </p:blipFill>
        <p:spPr>
          <a:xfrm>
            <a:off x="370514" y="6166296"/>
            <a:ext cx="486808" cy="533811"/>
          </a:xfrm>
          <a:prstGeom prst="rect">
            <a:avLst/>
          </a:prstGeom>
        </p:spPr>
      </p:pic>
    </p:spTree>
    <p:extLst>
      <p:ext uri="{BB962C8B-B14F-4D97-AF65-F5344CB8AC3E}">
        <p14:creationId xmlns:p14="http://schemas.microsoft.com/office/powerpoint/2010/main" val="2245395530"/>
      </p:ext>
    </p:extLst>
  </p:cSld>
  <p:clrMap bg1="lt1" tx1="dk1" bg2="lt2" tx2="dk2" accent1="accent1" accent2="accent2" accent3="accent3" accent4="accent4" accent5="accent5" accent6="accent6" hlink="hlink" folHlink="folHlink"/>
  <p:sldLayoutIdLst>
    <p:sldLayoutId id="2147483725" r:id="rId1"/>
    <p:sldLayoutId id="2147483743" r:id="rId2"/>
    <p:sldLayoutId id="2147483717" r:id="rId3"/>
    <p:sldLayoutId id="2147483697" r:id="rId4"/>
    <p:sldLayoutId id="2147483723" r:id="rId5"/>
    <p:sldLayoutId id="2147483741" r:id="rId6"/>
    <p:sldLayoutId id="2147483742" r:id="rId7"/>
    <p:sldLayoutId id="2147483748" r:id="rId8"/>
    <p:sldLayoutId id="2147483727" r:id="rId9"/>
    <p:sldLayoutId id="2147483724" r:id="rId10"/>
    <p:sldLayoutId id="2147483732" r:id="rId11"/>
    <p:sldLayoutId id="2147483726" r:id="rId12"/>
    <p:sldLayoutId id="2147483731" r:id="rId13"/>
    <p:sldLayoutId id="2147483734" r:id="rId14"/>
    <p:sldLayoutId id="2147483735" r:id="rId15"/>
    <p:sldLayoutId id="2147483736" r:id="rId16"/>
    <p:sldLayoutId id="2147483737" r:id="rId17"/>
    <p:sldLayoutId id="2147483738" r:id="rId18"/>
    <p:sldLayoutId id="2147483739" r:id="rId19"/>
    <p:sldLayoutId id="2147483700" r:id="rId20"/>
    <p:sldLayoutId id="2147483744" r:id="rId21"/>
    <p:sldLayoutId id="2147483749" r:id="rId22"/>
    <p:sldLayoutId id="2147483750" r:id="rId23"/>
    <p:sldLayoutId id="2147483751" r:id="rId24"/>
  </p:sldLayoutIdLst>
  <p:txStyles>
    <p:titleStyle>
      <a:lvl1pPr algn="l" defTabSz="914400" rtl="0" eaLnBrk="1" latinLnBrk="0" hangingPunct="1">
        <a:spcBef>
          <a:spcPct val="0"/>
        </a:spcBef>
        <a:buNone/>
        <a:defRPr sz="3200" b="1" i="0"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1pPr>
    </p:titleStyle>
    <p:bodyStyle>
      <a:lvl1pPr marL="342900" indent="-342900" algn="l" defTabSz="914400" rtl="0" eaLnBrk="1" latinLnBrk="0" hangingPunct="1">
        <a:spcBef>
          <a:spcPct val="20000"/>
        </a:spcBef>
        <a:buClr>
          <a:srgbClr val="E71B1B"/>
        </a:buClr>
        <a:buFont typeface="Arial" panose="020B0604020202020204" pitchFamily="34" charset="0"/>
        <a:buChar char="•"/>
        <a:defRPr sz="1800" b="0" i="0" kern="120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1pPr>
      <a:lvl2pPr marL="742950" indent="-285750" algn="l" defTabSz="914400" rtl="0" eaLnBrk="1" latinLnBrk="0" hangingPunct="1">
        <a:spcBef>
          <a:spcPct val="20000"/>
        </a:spcBef>
        <a:buClr>
          <a:srgbClr val="E71B1B"/>
        </a:buClr>
        <a:buFont typeface="Calibri" panose="020F0502020204030204" pitchFamily="34" charset="0"/>
        <a:buChar char="▫"/>
        <a:defRPr sz="1600" b="0" i="0" kern="120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2pPr>
      <a:lvl3pPr marL="1143000" indent="-228600" algn="l" defTabSz="914400" rtl="0" eaLnBrk="1" latinLnBrk="0" hangingPunct="1">
        <a:spcBef>
          <a:spcPct val="20000"/>
        </a:spcBef>
        <a:buClr>
          <a:srgbClr val="E71B1B"/>
        </a:buClr>
        <a:buFont typeface="Calibri" panose="020F0502020204030204" pitchFamily="34" charset="0"/>
        <a:buChar char="–"/>
        <a:defRPr sz="1400" b="0" i="0" kern="120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3pPr>
      <a:lvl4pPr marL="1600200" indent="-228600" algn="l" defTabSz="914400" rtl="0" eaLnBrk="1" latinLnBrk="0" hangingPunct="1">
        <a:spcBef>
          <a:spcPct val="20000"/>
        </a:spcBef>
        <a:buClr>
          <a:srgbClr val="E71B1B"/>
        </a:buClr>
        <a:buFont typeface="Wingdings" panose="05000000000000000000" pitchFamily="2" charset="2"/>
        <a:buChar char="§"/>
        <a:defRPr sz="1200" b="0" i="0" kern="120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4pPr>
      <a:lvl5pPr marL="2057400" indent="-228600" algn="l" defTabSz="914400" rtl="0" eaLnBrk="1" latinLnBrk="0" hangingPunct="1">
        <a:spcBef>
          <a:spcPct val="20000"/>
        </a:spcBef>
        <a:buClr>
          <a:srgbClr val="E71B1B"/>
        </a:buClr>
        <a:buFont typeface="Arial" pitchFamily="34" charset="0"/>
        <a:buChar char="»"/>
        <a:defRPr sz="1200" b="0" i="0" kern="120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microsoft.com/office/2018/10/relationships/comments" Target="../comments/modernComment_7FFFFB0E_40C85579.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5.xml"/><Relationship Id="rId5" Type="http://schemas.openxmlformats.org/officeDocument/2006/relationships/image" Target="../media/image12.sv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24.xml"/><Relationship Id="rId6" Type="http://schemas.openxmlformats.org/officeDocument/2006/relationships/image" Target="../media/image18.svg"/><Relationship Id="rId5" Type="http://schemas.openxmlformats.org/officeDocument/2006/relationships/image" Target="../media/image17.png"/><Relationship Id="rId10" Type="http://schemas.openxmlformats.org/officeDocument/2006/relationships/image" Target="../media/image22.png"/><Relationship Id="rId4" Type="http://schemas.openxmlformats.org/officeDocument/2006/relationships/image" Target="../media/image16.svg"/><Relationship Id="rId9" Type="http://schemas.openxmlformats.org/officeDocument/2006/relationships/image" Target="../media/image21.svg"/></Relationships>
</file>

<file path=ppt/slides/_rels/slide8.xml.rels><?xml version="1.0" encoding="UTF-8" standalone="yes"?>
<Relationships xmlns="http://schemas.openxmlformats.org/package/2006/relationships"><Relationship Id="rId3" Type="http://schemas.microsoft.com/office/2018/10/relationships/comments" Target="../comments/modernComment_7FFFF207_9CF446F8.xml"/><Relationship Id="rId2" Type="http://schemas.openxmlformats.org/officeDocument/2006/relationships/notesSlide" Target="../notesSlides/notesSlide4.xml"/><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hyperlink" Target="https://www.tn.gov/ecd/rural-development/tennessee-broadband-grant-initiative/broadband-ready-community-article.html" TargetMode="External"/><Relationship Id="rId1" Type="http://schemas.openxmlformats.org/officeDocument/2006/relationships/slideLayout" Target="../slideLayouts/slideLayout10.xml"/><Relationship Id="rId5" Type="http://schemas.openxmlformats.org/officeDocument/2006/relationships/image" Target="../media/image14.svg"/><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6.xml"/><Relationship Id="rId1" Type="http://schemas.openxmlformats.org/officeDocument/2006/relationships/slideLayout" Target="../slideLayouts/slideLayout22.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6.jpeg"/><Relationship Id="rId1" Type="http://schemas.openxmlformats.org/officeDocument/2006/relationships/slideLayout" Target="../slideLayouts/slideLayout10.xml"/><Relationship Id="rId5" Type="http://schemas.openxmlformats.org/officeDocument/2006/relationships/image" Target="../media/image27.svg"/><Relationship Id="rId4" Type="http://schemas.openxmlformats.org/officeDocument/2006/relationships/image" Target="../media/image14.svg"/></Relationships>
</file>

<file path=ppt/slides/_rels/slide16.xml.rels><?xml version="1.0" encoding="UTF-8" standalone="yes"?>
<Relationships xmlns="http://schemas.openxmlformats.org/package/2006/relationships"><Relationship Id="rId3" Type="http://schemas.openxmlformats.org/officeDocument/2006/relationships/image" Target="../media/image28.jpeg"/><Relationship Id="rId2" Type="http://schemas.microsoft.com/office/2018/10/relationships/comments" Target="../comments/modernComment_7FFFF219_C09F92C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hyperlink" Target="https://ecd.grants.tn.gov/s_Login.jsp" TargetMode="External"/><Relationship Id="rId1" Type="http://schemas.openxmlformats.org/officeDocument/2006/relationships/slideLayout" Target="../slideLayouts/slideLayout10.xml"/><Relationship Id="rId5" Type="http://schemas.openxmlformats.org/officeDocument/2006/relationships/image" Target="../media/image33.png"/><Relationship Id="rId4" Type="http://schemas.openxmlformats.org/officeDocument/2006/relationships/image" Target="../media/image32.sv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34.png"/></Relationships>
</file>

<file path=ppt/slides/_rels/slide22.xml.rels><?xml version="1.0" encoding="UTF-8" standalone="yes"?>
<Relationships xmlns="http://schemas.openxmlformats.org/package/2006/relationships"><Relationship Id="rId3" Type="http://schemas.openxmlformats.org/officeDocument/2006/relationships/image" Target="../media/image36.svg"/><Relationship Id="rId2" Type="http://schemas.openxmlformats.org/officeDocument/2006/relationships/image" Target="../media/image35.png"/><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9.xml"/><Relationship Id="rId1" Type="http://schemas.openxmlformats.org/officeDocument/2006/relationships/slideLayout" Target="../slideLayouts/slideLayout10.xml"/><Relationship Id="rId5" Type="http://schemas.openxmlformats.org/officeDocument/2006/relationships/image" Target="../media/image14.svg"/><Relationship Id="rId4" Type="http://schemas.openxmlformats.org/officeDocument/2006/relationships/image" Target="../media/image13.png"/></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10.xml"/><Relationship Id="rId4" Type="http://schemas.openxmlformats.org/officeDocument/2006/relationships/image" Target="../media/image14.svg"/></Relationships>
</file>

<file path=ppt/slides/_rels/slide2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1.xml"/><Relationship Id="rId1" Type="http://schemas.openxmlformats.org/officeDocument/2006/relationships/slideLayout" Target="../slideLayouts/slideLayout10.xml"/><Relationship Id="rId4" Type="http://schemas.openxmlformats.org/officeDocument/2006/relationships/image" Target="../media/image39.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microsoft.com/office/2018/10/relationships/comments" Target="../comments/modernComment_7FFFFB13_58D437CD.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2" Type="http://schemas.openxmlformats.org/officeDocument/2006/relationships/hyperlink" Target="mailto:ECDBroadband.lnvoices@tn.gov" TargetMode="Externa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image" Target="../media/image31.png"/><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3" Type="http://schemas.openxmlformats.org/officeDocument/2006/relationships/hyperlink" Target="https://www.tn.gov/ecd/rural-development/broadband-office.html" TargetMode="External"/><Relationship Id="rId2" Type="http://schemas.openxmlformats.org/officeDocument/2006/relationships/image" Target="../media/image40.jpeg"/><Relationship Id="rId1" Type="http://schemas.openxmlformats.org/officeDocument/2006/relationships/slideLayout" Target="../slideLayouts/slideLayout10.xml"/><Relationship Id="rId5" Type="http://schemas.openxmlformats.org/officeDocument/2006/relationships/hyperlink" Target="https://www.tn.gov/ecd/rural-development/crd-grant-administration.html" TargetMode="External"/><Relationship Id="rId4" Type="http://schemas.openxmlformats.org/officeDocument/2006/relationships/hyperlink" Target="https://www.tn.gov/ecd/rural-development/broadband-office/grants.html" TargetMode="External"/></Relationships>
</file>

<file path=ppt/slides/_rels/slide38.xml.rels><?xml version="1.0" encoding="UTF-8" standalone="yes"?>
<Relationships xmlns="http://schemas.openxmlformats.org/package/2006/relationships"><Relationship Id="rId3" Type="http://schemas.openxmlformats.org/officeDocument/2006/relationships/hyperlink" Target="https://forms.office.com/g/AWXHXtFX0j" TargetMode="External"/><Relationship Id="rId2" Type="http://schemas.openxmlformats.org/officeDocument/2006/relationships/notesSlide" Target="../notesSlides/notesSlide14.xml"/><Relationship Id="rId1" Type="http://schemas.openxmlformats.org/officeDocument/2006/relationships/slideLayout" Target="../slideLayouts/slideLayout8.xml"/><Relationship Id="rId4" Type="http://schemas.openxmlformats.org/officeDocument/2006/relationships/image" Target="../media/image9.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2534ED0-578B-38A3-1C7E-E7957CA6A0FE}"/>
              </a:ext>
            </a:extLst>
          </p:cNvPr>
          <p:cNvSpPr>
            <a:spLocks noGrp="1"/>
          </p:cNvSpPr>
          <p:nvPr>
            <p:ph type="body" idx="1"/>
          </p:nvPr>
        </p:nvSpPr>
        <p:spPr>
          <a:xfrm>
            <a:off x="373419" y="6081926"/>
            <a:ext cx="6926579" cy="338554"/>
          </a:xfrm>
        </p:spPr>
        <p:txBody>
          <a:bodyPr anchor="ctr" anchorCtr="0">
            <a:spAutoFit/>
          </a:bodyPr>
          <a:lstStyle/>
          <a:p>
            <a:r>
              <a:rPr lang="en-US">
                <a:effectLst/>
              </a:rPr>
              <a:t>Application Webinar</a:t>
            </a:r>
            <a:endParaRPr lang="en-US"/>
          </a:p>
        </p:txBody>
      </p:sp>
      <p:sp>
        <p:nvSpPr>
          <p:cNvPr id="3" name="Title 2">
            <a:extLst>
              <a:ext uri="{FF2B5EF4-FFF2-40B4-BE49-F238E27FC236}">
                <a16:creationId xmlns:a16="http://schemas.microsoft.com/office/drawing/2014/main" id="{0BE1CAEC-8016-226A-4E17-172AE2F25506}"/>
              </a:ext>
            </a:extLst>
          </p:cNvPr>
          <p:cNvSpPr>
            <a:spLocks noGrp="1"/>
          </p:cNvSpPr>
          <p:nvPr>
            <p:ph type="title"/>
          </p:nvPr>
        </p:nvSpPr>
        <p:spPr>
          <a:xfrm>
            <a:off x="371537" y="4763729"/>
            <a:ext cx="10405320" cy="1077218"/>
          </a:xfrm>
        </p:spPr>
        <p:txBody>
          <a:bodyPr/>
          <a:lstStyle/>
          <a:p>
            <a:r>
              <a:rPr lang="en-US" kern="100"/>
              <a:t>THE BROADBAND READY Communities 2.0 </a:t>
            </a:r>
            <a:br>
              <a:rPr lang="en-US" kern="100"/>
            </a:br>
            <a:r>
              <a:rPr lang="en-US" sz="3200" kern="100">
                <a:effectLst/>
              </a:rPr>
              <a:t>Grants Program</a:t>
            </a:r>
            <a:r>
              <a:rPr lang="en-US" sz="3200" kern="100">
                <a:solidFill>
                  <a:srgbClr val="000000"/>
                </a:solidFill>
                <a:effectLst/>
              </a:rPr>
              <a:t> </a:t>
            </a:r>
            <a:endParaRPr lang="en-US"/>
          </a:p>
        </p:txBody>
      </p:sp>
      <p:sp>
        <p:nvSpPr>
          <p:cNvPr id="4" name="Text Placeholder 3">
            <a:extLst>
              <a:ext uri="{FF2B5EF4-FFF2-40B4-BE49-F238E27FC236}">
                <a16:creationId xmlns:a16="http://schemas.microsoft.com/office/drawing/2014/main" id="{AD9F71B2-0A69-2910-EA5E-191CFEFEB5DA}"/>
              </a:ext>
            </a:extLst>
          </p:cNvPr>
          <p:cNvSpPr>
            <a:spLocks noGrp="1"/>
          </p:cNvSpPr>
          <p:nvPr>
            <p:ph type="body" idx="10"/>
          </p:nvPr>
        </p:nvSpPr>
        <p:spPr>
          <a:xfrm>
            <a:off x="8976419" y="6081926"/>
            <a:ext cx="2844800" cy="338554"/>
          </a:xfrm>
        </p:spPr>
        <p:txBody>
          <a:bodyPr anchor="ctr" anchorCtr="0">
            <a:spAutoFit/>
          </a:bodyPr>
          <a:lstStyle/>
          <a:p>
            <a:r>
              <a:rPr lang="en-US" sz="1600">
                <a:latin typeface="Open Sans"/>
                <a:ea typeface="Open Sans"/>
                <a:cs typeface="Open Sans"/>
              </a:rPr>
              <a:t>May 2024</a:t>
            </a:r>
          </a:p>
        </p:txBody>
      </p:sp>
    </p:spTree>
    <p:extLst>
      <p:ext uri="{BB962C8B-B14F-4D97-AF65-F5344CB8AC3E}">
        <p14:creationId xmlns:p14="http://schemas.microsoft.com/office/powerpoint/2010/main" val="11172687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1D58E-5239-C46B-1CBD-B10CB32797AB}"/>
              </a:ext>
            </a:extLst>
          </p:cNvPr>
          <p:cNvSpPr>
            <a:spLocks noGrp="1"/>
          </p:cNvSpPr>
          <p:nvPr>
            <p:ph type="title"/>
          </p:nvPr>
        </p:nvSpPr>
        <p:spPr/>
        <p:txBody>
          <a:bodyPr/>
          <a:lstStyle/>
          <a:p>
            <a:r>
              <a:rPr lang="en-US">
                <a:latin typeface="Open Sans Semibold"/>
                <a:ea typeface="Open Sans Semibold"/>
                <a:cs typeface="Open Sans Semibold"/>
              </a:rPr>
              <a:t>Housekeeping </a:t>
            </a:r>
            <a:endParaRPr lang="en-US"/>
          </a:p>
        </p:txBody>
      </p:sp>
      <p:sp>
        <p:nvSpPr>
          <p:cNvPr id="5" name="TextBox 4">
            <a:extLst>
              <a:ext uri="{FF2B5EF4-FFF2-40B4-BE49-F238E27FC236}">
                <a16:creationId xmlns:a16="http://schemas.microsoft.com/office/drawing/2014/main" id="{8ACD7022-E091-15D6-9E78-B9285ED286ED}"/>
              </a:ext>
            </a:extLst>
          </p:cNvPr>
          <p:cNvSpPr txBox="1"/>
          <p:nvPr/>
        </p:nvSpPr>
        <p:spPr>
          <a:xfrm>
            <a:off x="1650124" y="1711434"/>
            <a:ext cx="8243613" cy="181588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b="1">
                <a:solidFill>
                  <a:srgbClr val="002060"/>
                </a:solidFill>
                <a:latin typeface="Open Sans"/>
              </a:rPr>
              <a:t>Kindly remain on mute throughout the presentation. For questions, please utilize the provided QR code or link in the chat.</a:t>
            </a:r>
            <a:r>
              <a:rPr lang="en-US" sz="2800">
                <a:latin typeface="Open Sans"/>
                <a:ea typeface="Open Sans"/>
                <a:cs typeface="Open Sans"/>
              </a:rPr>
              <a:t>​</a:t>
            </a:r>
            <a:endParaRPr lang="en-US" sz="2800"/>
          </a:p>
        </p:txBody>
      </p:sp>
      <p:pic>
        <p:nvPicPr>
          <p:cNvPr id="7" name="Picture 6" descr="A qr code with a few squares&#10;&#10;Description automatically generated">
            <a:extLst>
              <a:ext uri="{FF2B5EF4-FFF2-40B4-BE49-F238E27FC236}">
                <a16:creationId xmlns:a16="http://schemas.microsoft.com/office/drawing/2014/main" id="{2646EF7A-2F57-238F-86BD-DF5F4A70ABBE}"/>
              </a:ext>
            </a:extLst>
          </p:cNvPr>
          <p:cNvPicPr>
            <a:picLocks noChangeAspect="1"/>
          </p:cNvPicPr>
          <p:nvPr/>
        </p:nvPicPr>
        <p:blipFill>
          <a:blip r:embed="rId3"/>
          <a:stretch>
            <a:fillRect/>
          </a:stretch>
        </p:blipFill>
        <p:spPr>
          <a:xfrm>
            <a:off x="4777407" y="3536881"/>
            <a:ext cx="1995608" cy="2013126"/>
          </a:xfrm>
          <a:prstGeom prst="rect">
            <a:avLst/>
          </a:prstGeom>
        </p:spPr>
      </p:pic>
    </p:spTree>
    <p:extLst>
      <p:ext uri="{BB962C8B-B14F-4D97-AF65-F5344CB8AC3E}">
        <p14:creationId xmlns:p14="http://schemas.microsoft.com/office/powerpoint/2010/main" val="1086870905"/>
      </p:ext>
    </p:extLst>
  </p:cSld>
  <p:clrMapOvr>
    <a:masterClrMapping/>
  </p:clrMapOvr>
  <p:extLst>
    <p:ext uri="{6950BFC3-D8DA-4A85-94F7-54DA5524770B}">
      <p188:commentRel xmlns:p188="http://schemas.microsoft.com/office/powerpoint/2018/8/main" r:id="rId2"/>
    </p:ext>
  </p:extLs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676ADA-091E-17F5-0887-1724E62B6D2F}"/>
              </a:ext>
            </a:extLst>
          </p:cNvPr>
          <p:cNvSpPr>
            <a:spLocks noGrp="1"/>
          </p:cNvSpPr>
          <p:nvPr>
            <p:ph type="ctrTitle"/>
          </p:nvPr>
        </p:nvSpPr>
        <p:spPr>
          <a:xfrm>
            <a:off x="2362201" y="1740808"/>
            <a:ext cx="7467599" cy="3376384"/>
          </a:xfrm>
        </p:spPr>
        <p:txBody>
          <a:bodyPr/>
          <a:lstStyle/>
          <a:p>
            <a:r>
              <a:rPr lang="en-US" sz="6000"/>
              <a:t>Welcome!</a:t>
            </a:r>
          </a:p>
        </p:txBody>
      </p:sp>
    </p:spTree>
    <p:extLst>
      <p:ext uri="{BB962C8B-B14F-4D97-AF65-F5344CB8AC3E}">
        <p14:creationId xmlns:p14="http://schemas.microsoft.com/office/powerpoint/2010/main" val="25675097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Placeholder 16">
            <a:extLst>
              <a:ext uri="{FF2B5EF4-FFF2-40B4-BE49-F238E27FC236}">
                <a16:creationId xmlns:a16="http://schemas.microsoft.com/office/drawing/2014/main" id="{882C398D-FA37-B7D2-FCFB-CD580F24A646}"/>
              </a:ext>
            </a:extLst>
          </p:cNvPr>
          <p:cNvPicPr>
            <a:picLocks noGrp="1" noChangeAspect="1"/>
          </p:cNvPicPr>
          <p:nvPr>
            <p:ph type="pic" sz="quarter" idx="25"/>
          </p:nvPr>
        </p:nvPicPr>
        <p:blipFill rotWithShape="1">
          <a:blip r:embed="rId3"/>
          <a:srcRect l="31172" r="-62"/>
          <a:stretch/>
        </p:blipFill>
        <p:spPr>
          <a:xfrm>
            <a:off x="6088284" y="381924"/>
            <a:ext cx="5727664" cy="5543550"/>
          </a:xfrm>
        </p:spPr>
      </p:pic>
      <p:sp>
        <p:nvSpPr>
          <p:cNvPr id="3" name="Title 2">
            <a:extLst>
              <a:ext uri="{FF2B5EF4-FFF2-40B4-BE49-F238E27FC236}">
                <a16:creationId xmlns:a16="http://schemas.microsoft.com/office/drawing/2014/main" id="{266C469B-1FAF-8FED-9B08-2CD4C11BB0E8}"/>
              </a:ext>
            </a:extLst>
          </p:cNvPr>
          <p:cNvSpPr>
            <a:spLocks noGrp="1"/>
          </p:cNvSpPr>
          <p:nvPr>
            <p:ph type="title"/>
          </p:nvPr>
        </p:nvSpPr>
        <p:spPr/>
        <p:txBody>
          <a:bodyPr/>
          <a:lstStyle/>
          <a:p>
            <a:r>
              <a:rPr lang="en-US"/>
              <a:t>Agenda</a:t>
            </a:r>
          </a:p>
        </p:txBody>
      </p:sp>
      <p:sp>
        <p:nvSpPr>
          <p:cNvPr id="5" name="Text Placeholder 4">
            <a:extLst>
              <a:ext uri="{FF2B5EF4-FFF2-40B4-BE49-F238E27FC236}">
                <a16:creationId xmlns:a16="http://schemas.microsoft.com/office/drawing/2014/main" id="{568A8AF0-3D0B-A92F-5FA5-033A828305DF}"/>
              </a:ext>
            </a:extLst>
          </p:cNvPr>
          <p:cNvSpPr>
            <a:spLocks noGrp="1"/>
          </p:cNvSpPr>
          <p:nvPr>
            <p:ph type="body" sz="quarter" idx="18"/>
          </p:nvPr>
        </p:nvSpPr>
        <p:spPr>
          <a:xfrm>
            <a:off x="937717" y="1854217"/>
            <a:ext cx="5127347" cy="485340"/>
          </a:xfrm>
        </p:spPr>
        <p:txBody>
          <a:bodyPr>
            <a:normAutofit/>
          </a:bodyPr>
          <a:lstStyle/>
          <a:p>
            <a:r>
              <a:rPr lang="en-US" sz="1600">
                <a:solidFill>
                  <a:schemeClr val="accent5"/>
                </a:solidFill>
              </a:rPr>
              <a:t>Eligibility Requirements</a:t>
            </a:r>
          </a:p>
        </p:txBody>
      </p:sp>
      <p:sp>
        <p:nvSpPr>
          <p:cNvPr id="8" name="Text Placeholder 7">
            <a:extLst>
              <a:ext uri="{FF2B5EF4-FFF2-40B4-BE49-F238E27FC236}">
                <a16:creationId xmlns:a16="http://schemas.microsoft.com/office/drawing/2014/main" id="{8490D71D-4985-955C-EA01-A3DA668BA9F1}"/>
              </a:ext>
            </a:extLst>
          </p:cNvPr>
          <p:cNvSpPr>
            <a:spLocks noGrp="1"/>
          </p:cNvSpPr>
          <p:nvPr>
            <p:ph type="body" sz="quarter" idx="24"/>
          </p:nvPr>
        </p:nvSpPr>
        <p:spPr>
          <a:xfrm>
            <a:off x="931619" y="3602471"/>
            <a:ext cx="5110901" cy="485340"/>
          </a:xfrm>
        </p:spPr>
        <p:txBody>
          <a:bodyPr>
            <a:normAutofit/>
          </a:bodyPr>
          <a:lstStyle/>
          <a:p>
            <a:r>
              <a:rPr lang="en-US" sz="1600">
                <a:solidFill>
                  <a:schemeClr val="accent5"/>
                </a:solidFill>
              </a:rPr>
              <a:t>Administration</a:t>
            </a:r>
          </a:p>
        </p:txBody>
      </p:sp>
      <p:sp>
        <p:nvSpPr>
          <p:cNvPr id="9" name="Text Placeholder 8">
            <a:extLst>
              <a:ext uri="{FF2B5EF4-FFF2-40B4-BE49-F238E27FC236}">
                <a16:creationId xmlns:a16="http://schemas.microsoft.com/office/drawing/2014/main" id="{221CD62E-DB94-DB82-181B-1CCA09A41454}"/>
              </a:ext>
            </a:extLst>
          </p:cNvPr>
          <p:cNvSpPr>
            <a:spLocks noGrp="1"/>
          </p:cNvSpPr>
          <p:nvPr>
            <p:ph type="body" sz="quarter" idx="26"/>
          </p:nvPr>
        </p:nvSpPr>
        <p:spPr>
          <a:xfrm>
            <a:off x="914102" y="4167303"/>
            <a:ext cx="5110901" cy="485340"/>
          </a:xfrm>
        </p:spPr>
        <p:txBody>
          <a:bodyPr>
            <a:normAutofit/>
          </a:bodyPr>
          <a:lstStyle/>
          <a:p>
            <a:r>
              <a:rPr lang="en-US" sz="1600">
                <a:solidFill>
                  <a:schemeClr val="accent5"/>
                </a:solidFill>
              </a:rPr>
              <a:t>Summary</a:t>
            </a:r>
          </a:p>
        </p:txBody>
      </p:sp>
      <p:sp>
        <p:nvSpPr>
          <p:cNvPr id="11" name="Text Placeholder 10">
            <a:extLst>
              <a:ext uri="{FF2B5EF4-FFF2-40B4-BE49-F238E27FC236}">
                <a16:creationId xmlns:a16="http://schemas.microsoft.com/office/drawing/2014/main" id="{D8819DD2-F19A-D12D-6318-643BD6B1A0AB}"/>
              </a:ext>
            </a:extLst>
          </p:cNvPr>
          <p:cNvSpPr>
            <a:spLocks noGrp="1"/>
          </p:cNvSpPr>
          <p:nvPr>
            <p:ph type="body" sz="quarter" idx="31"/>
          </p:nvPr>
        </p:nvSpPr>
        <p:spPr>
          <a:xfrm>
            <a:off x="385567" y="1851690"/>
            <a:ext cx="540729" cy="485340"/>
          </a:xfrm>
        </p:spPr>
        <p:txBody>
          <a:bodyPr>
            <a:normAutofit/>
          </a:bodyPr>
          <a:lstStyle/>
          <a:p>
            <a:r>
              <a:rPr lang="en-US" sz="1600"/>
              <a:t>B.</a:t>
            </a:r>
          </a:p>
        </p:txBody>
      </p:sp>
      <p:sp>
        <p:nvSpPr>
          <p:cNvPr id="12" name="Text Placeholder 11">
            <a:extLst>
              <a:ext uri="{FF2B5EF4-FFF2-40B4-BE49-F238E27FC236}">
                <a16:creationId xmlns:a16="http://schemas.microsoft.com/office/drawing/2014/main" id="{90E9D4E7-5624-CEA8-F3B4-09A15CD00554}"/>
              </a:ext>
            </a:extLst>
          </p:cNvPr>
          <p:cNvSpPr>
            <a:spLocks noGrp="1"/>
          </p:cNvSpPr>
          <p:nvPr>
            <p:ph type="body" sz="quarter" idx="32"/>
          </p:nvPr>
        </p:nvSpPr>
        <p:spPr>
          <a:xfrm>
            <a:off x="385567" y="2416520"/>
            <a:ext cx="540729" cy="485340"/>
          </a:xfrm>
        </p:spPr>
        <p:txBody>
          <a:bodyPr>
            <a:normAutofit/>
          </a:bodyPr>
          <a:lstStyle/>
          <a:p>
            <a:r>
              <a:rPr lang="en-US" sz="1600">
                <a:latin typeface="Open Sans" panose="020B0606030504020204" pitchFamily="34" charset="0"/>
                <a:ea typeface="Open Sans" panose="020B0606030504020204" pitchFamily="34" charset="0"/>
                <a:cs typeface="Open Sans" panose="020B0606030504020204" pitchFamily="34" charset="0"/>
              </a:rPr>
              <a:t>C.</a:t>
            </a:r>
          </a:p>
        </p:txBody>
      </p:sp>
      <p:sp>
        <p:nvSpPr>
          <p:cNvPr id="14" name="Text Placeholder 13">
            <a:extLst>
              <a:ext uri="{FF2B5EF4-FFF2-40B4-BE49-F238E27FC236}">
                <a16:creationId xmlns:a16="http://schemas.microsoft.com/office/drawing/2014/main" id="{A860FDE4-E9D0-E03F-15A7-7918FAD65260}"/>
              </a:ext>
            </a:extLst>
          </p:cNvPr>
          <p:cNvSpPr>
            <a:spLocks noGrp="1"/>
          </p:cNvSpPr>
          <p:nvPr>
            <p:ph type="body" sz="quarter" idx="34"/>
          </p:nvPr>
        </p:nvSpPr>
        <p:spPr>
          <a:xfrm>
            <a:off x="372867" y="3038180"/>
            <a:ext cx="540729" cy="485340"/>
          </a:xfrm>
        </p:spPr>
        <p:txBody>
          <a:bodyPr>
            <a:normAutofit/>
          </a:bodyPr>
          <a:lstStyle/>
          <a:p>
            <a:r>
              <a:rPr lang="en-US" sz="1600">
                <a:latin typeface="Open Sans" panose="020B0606030504020204" pitchFamily="34" charset="0"/>
                <a:ea typeface="Open Sans" panose="020B0606030504020204" pitchFamily="34" charset="0"/>
                <a:cs typeface="Open Sans" panose="020B0606030504020204" pitchFamily="34" charset="0"/>
              </a:rPr>
              <a:t>D.</a:t>
            </a:r>
          </a:p>
        </p:txBody>
      </p:sp>
      <p:sp>
        <p:nvSpPr>
          <p:cNvPr id="15" name="Text Placeholder 14">
            <a:extLst>
              <a:ext uri="{FF2B5EF4-FFF2-40B4-BE49-F238E27FC236}">
                <a16:creationId xmlns:a16="http://schemas.microsoft.com/office/drawing/2014/main" id="{790CE761-D61E-FBC0-CADB-F1441F977F0C}"/>
              </a:ext>
            </a:extLst>
          </p:cNvPr>
          <p:cNvSpPr>
            <a:spLocks noGrp="1"/>
          </p:cNvSpPr>
          <p:nvPr>
            <p:ph type="body" sz="quarter" idx="35"/>
          </p:nvPr>
        </p:nvSpPr>
        <p:spPr>
          <a:xfrm>
            <a:off x="372867" y="3603010"/>
            <a:ext cx="540729" cy="485340"/>
          </a:xfrm>
        </p:spPr>
        <p:txBody>
          <a:bodyPr>
            <a:normAutofit/>
          </a:bodyPr>
          <a:lstStyle/>
          <a:p>
            <a:r>
              <a:rPr lang="en-US" sz="1600">
                <a:latin typeface="Open Sans" panose="020B0606030504020204" pitchFamily="34" charset="0"/>
                <a:ea typeface="Open Sans" panose="020B0606030504020204" pitchFamily="34" charset="0"/>
                <a:cs typeface="Open Sans" panose="020B0606030504020204" pitchFamily="34" charset="0"/>
              </a:rPr>
              <a:t>E.</a:t>
            </a:r>
          </a:p>
        </p:txBody>
      </p:sp>
      <p:sp>
        <p:nvSpPr>
          <p:cNvPr id="16" name="Text Placeholder 15">
            <a:extLst>
              <a:ext uri="{FF2B5EF4-FFF2-40B4-BE49-F238E27FC236}">
                <a16:creationId xmlns:a16="http://schemas.microsoft.com/office/drawing/2014/main" id="{06282AE6-DFC2-E9E6-51F3-8F6C4ACDFEF2}"/>
              </a:ext>
            </a:extLst>
          </p:cNvPr>
          <p:cNvSpPr>
            <a:spLocks noGrp="1"/>
          </p:cNvSpPr>
          <p:nvPr>
            <p:ph type="body" sz="quarter" idx="36"/>
          </p:nvPr>
        </p:nvSpPr>
        <p:spPr>
          <a:xfrm>
            <a:off x="372867" y="4167840"/>
            <a:ext cx="540729" cy="485340"/>
          </a:xfrm>
        </p:spPr>
        <p:txBody>
          <a:bodyPr>
            <a:normAutofit/>
          </a:bodyPr>
          <a:lstStyle/>
          <a:p>
            <a:r>
              <a:rPr lang="en-US" sz="1600">
                <a:latin typeface="Open Sans" panose="020B0606030504020204" pitchFamily="34" charset="0"/>
                <a:ea typeface="Open Sans" panose="020B0606030504020204" pitchFamily="34" charset="0"/>
                <a:cs typeface="Open Sans" panose="020B0606030504020204" pitchFamily="34" charset="0"/>
              </a:rPr>
              <a:t>F.</a:t>
            </a:r>
          </a:p>
        </p:txBody>
      </p:sp>
      <p:grpSp>
        <p:nvGrpSpPr>
          <p:cNvPr id="24" name="Group 23">
            <a:extLst>
              <a:ext uri="{FF2B5EF4-FFF2-40B4-BE49-F238E27FC236}">
                <a16:creationId xmlns:a16="http://schemas.microsoft.com/office/drawing/2014/main" id="{0E3874B6-23AE-9027-342E-E55B0A176DB7}"/>
              </a:ext>
            </a:extLst>
          </p:cNvPr>
          <p:cNvGrpSpPr/>
          <p:nvPr/>
        </p:nvGrpSpPr>
        <p:grpSpPr>
          <a:xfrm>
            <a:off x="1501106" y="5650125"/>
            <a:ext cx="3740808" cy="588870"/>
            <a:chOff x="1050359" y="5315099"/>
            <a:chExt cx="3637176" cy="576678"/>
          </a:xfrm>
        </p:grpSpPr>
        <p:sp>
          <p:nvSpPr>
            <p:cNvPr id="2" name="Freeform: Shape 167">
              <a:extLst>
                <a:ext uri="{FF2B5EF4-FFF2-40B4-BE49-F238E27FC236}">
                  <a16:creationId xmlns:a16="http://schemas.microsoft.com/office/drawing/2014/main" id="{858C5EFE-3164-2368-DFDA-08AEFECB067C}"/>
                </a:ext>
                <a:ext uri="{C183D7F6-B498-43B3-948B-1728B52AA6E4}">
                  <adec:decorative xmlns:adec="http://schemas.microsoft.com/office/drawing/2017/decorative" val="1"/>
                </a:ext>
              </a:extLst>
            </p:cNvPr>
            <p:cNvSpPr/>
            <p:nvPr/>
          </p:nvSpPr>
          <p:spPr>
            <a:xfrm>
              <a:off x="1256179" y="5315099"/>
              <a:ext cx="3431356" cy="576678"/>
            </a:xfrm>
            <a:custGeom>
              <a:avLst/>
              <a:gdLst>
                <a:gd name="connsiteX0" fmla="*/ 0 w 1892844"/>
                <a:gd name="connsiteY0" fmla="*/ 64044 h 558603"/>
                <a:gd name="connsiteX1" fmla="*/ 0 w 1892844"/>
                <a:gd name="connsiteY1" fmla="*/ 0 h 558603"/>
                <a:gd name="connsiteX2" fmla="*/ 1892844 w 1892844"/>
                <a:gd name="connsiteY2" fmla="*/ 0 h 558603"/>
                <a:gd name="connsiteX3" fmla="*/ 1892844 w 1892844"/>
                <a:gd name="connsiteY3" fmla="*/ 558603 h 558603"/>
                <a:gd name="connsiteX4" fmla="*/ 0 w 1892844"/>
                <a:gd name="connsiteY4" fmla="*/ 558603 h 558603"/>
                <a:gd name="connsiteX5" fmla="*/ 0 w 1892844"/>
                <a:gd name="connsiteY5" fmla="*/ 480327 h 558603"/>
                <a:gd name="connsiteX6" fmla="*/ 0 w 1892844"/>
                <a:gd name="connsiteY6" fmla="*/ 480327 h 5586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92844" h="558603">
                  <a:moveTo>
                    <a:pt x="0" y="64044"/>
                  </a:moveTo>
                  <a:lnTo>
                    <a:pt x="0" y="0"/>
                  </a:lnTo>
                  <a:lnTo>
                    <a:pt x="1892844" y="0"/>
                  </a:lnTo>
                  <a:lnTo>
                    <a:pt x="1892844" y="558603"/>
                  </a:lnTo>
                  <a:lnTo>
                    <a:pt x="0" y="558603"/>
                  </a:lnTo>
                  <a:lnTo>
                    <a:pt x="0" y="480327"/>
                  </a:lnTo>
                  <a:lnTo>
                    <a:pt x="0" y="480327"/>
                  </a:lnTo>
                </a:path>
              </a:pathLst>
            </a:custGeom>
            <a:noFill/>
            <a:ln w="19050">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26436CD9-627E-FF7D-6B81-2A69EF25ECA8}"/>
                </a:ext>
              </a:extLst>
            </p:cNvPr>
            <p:cNvSpPr txBox="1"/>
            <p:nvPr/>
          </p:nvSpPr>
          <p:spPr>
            <a:xfrm>
              <a:off x="1546499" y="5410122"/>
              <a:ext cx="3056195" cy="386632"/>
            </a:xfrm>
            <a:prstGeom prst="rect">
              <a:avLst/>
            </a:prstGeom>
            <a:noFill/>
          </p:spPr>
          <p:txBody>
            <a:bodyPr wrap="square" lIns="0" tIns="0" rIns="0" bIns="0" rtlCol="0" anchor="ctr">
              <a:noAutofit/>
            </a:bodyPr>
            <a:lstStyle/>
            <a:p>
              <a:r>
                <a:rPr lang="en-US" sz="1600" b="1">
                  <a:solidFill>
                    <a:schemeClr val="tx2"/>
                  </a:solidFill>
                  <a:latin typeface="Open Sans Semibold"/>
                  <a:ea typeface="Open Sans Semibold"/>
                  <a:cs typeface="Open Sans Semibold"/>
                </a:rPr>
                <a:t>Use the QR code for questions</a:t>
              </a:r>
              <a:endParaRPr lang="en-US" sz="1600" b="1">
                <a:solidFill>
                  <a:schemeClr val="tx2"/>
                </a:solidFill>
                <a:effectLst/>
                <a:latin typeface="Open Sans Semibold" panose="020B0606030504020204" pitchFamily="34" charset="0"/>
                <a:ea typeface="Open Sans Semibold" panose="020B0606030504020204" pitchFamily="34" charset="0"/>
                <a:cs typeface="Open Sans Semibold" panose="020B0606030504020204" pitchFamily="34" charset="0"/>
              </a:endParaRPr>
            </a:p>
          </p:txBody>
        </p:sp>
        <p:pic>
          <p:nvPicPr>
            <p:cNvPr id="18" name="Graphic 17" descr="Chat bubble outline">
              <a:extLst>
                <a:ext uri="{FF2B5EF4-FFF2-40B4-BE49-F238E27FC236}">
                  <a16:creationId xmlns:a16="http://schemas.microsoft.com/office/drawing/2014/main" id="{630F8A1B-D720-76B4-E1FF-3BFC30C7346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50359" y="5409010"/>
              <a:ext cx="388856" cy="388856"/>
            </a:xfrm>
            <a:prstGeom prst="rect">
              <a:avLst/>
            </a:prstGeom>
          </p:spPr>
        </p:pic>
      </p:grpSp>
      <p:sp>
        <p:nvSpPr>
          <p:cNvPr id="23" name="Text Placeholder 7">
            <a:extLst>
              <a:ext uri="{FF2B5EF4-FFF2-40B4-BE49-F238E27FC236}">
                <a16:creationId xmlns:a16="http://schemas.microsoft.com/office/drawing/2014/main" id="{74A86EF4-F3C1-04DE-B7BD-A54D043535E7}"/>
              </a:ext>
            </a:extLst>
          </p:cNvPr>
          <p:cNvSpPr txBox="1">
            <a:spLocks/>
          </p:cNvSpPr>
          <p:nvPr/>
        </p:nvSpPr>
        <p:spPr>
          <a:xfrm>
            <a:off x="931619" y="2408000"/>
            <a:ext cx="5110901" cy="485340"/>
          </a:xfrm>
          <a:prstGeom prst="rect">
            <a:avLst/>
          </a:prstGeom>
        </p:spPr>
        <p:txBody>
          <a:bodyPr vert="horz" lIns="91440" tIns="45720" rIns="91440" bIns="45720" rtlCol="0" anchor="ctr">
            <a:normAutofit/>
          </a:bodyPr>
          <a:lstStyle>
            <a:lvl1pPr marL="342900" indent="-342900" algn="l" defTabSz="914400" rtl="0" eaLnBrk="1" latinLnBrk="0" hangingPunct="1">
              <a:spcBef>
                <a:spcPct val="20000"/>
              </a:spcBef>
              <a:spcAft>
                <a:spcPts val="0"/>
              </a:spcAft>
              <a:buClr>
                <a:srgbClr val="E71B1B"/>
              </a:buClr>
              <a:buFont typeface="Arial" panose="020B0604020202020204" pitchFamily="34" charset="0"/>
              <a:buNone/>
              <a:defRPr sz="1599"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742950" indent="-285750" algn="l" defTabSz="914400" rtl="0" eaLnBrk="1" latinLnBrk="0" hangingPunct="1">
              <a:spcBef>
                <a:spcPct val="20000"/>
              </a:spcBef>
              <a:buClr>
                <a:srgbClr val="E71B1B"/>
              </a:buClr>
              <a:buFont typeface="Calibri" panose="020F0502020204030204" pitchFamily="34" charset="0"/>
              <a:buChar char="▫"/>
              <a:defRPr sz="1600" kern="1200">
                <a:solidFill>
                  <a:schemeClr val="accent5"/>
                </a:solidFill>
                <a:latin typeface="Open Sans"/>
                <a:ea typeface="+mn-ea"/>
                <a:cs typeface="Open Sans"/>
              </a:defRPr>
            </a:lvl2pPr>
            <a:lvl3pPr marL="1143000" indent="-228600" algn="l" defTabSz="914400" rtl="0" eaLnBrk="1" latinLnBrk="0" hangingPunct="1">
              <a:spcBef>
                <a:spcPct val="20000"/>
              </a:spcBef>
              <a:buClr>
                <a:srgbClr val="E71B1B"/>
              </a:buClr>
              <a:buFont typeface="Calibri" panose="020F0502020204030204" pitchFamily="34" charset="0"/>
              <a:buChar char="–"/>
              <a:defRPr sz="1400" kern="1200">
                <a:solidFill>
                  <a:schemeClr val="accent5"/>
                </a:solidFill>
                <a:latin typeface="Open Sans"/>
                <a:ea typeface="+mn-ea"/>
                <a:cs typeface="Open Sans"/>
              </a:defRPr>
            </a:lvl3pPr>
            <a:lvl4pPr marL="1600200" indent="-228600" algn="l" defTabSz="914400" rtl="0" eaLnBrk="1" latinLnBrk="0" hangingPunct="1">
              <a:spcBef>
                <a:spcPct val="20000"/>
              </a:spcBef>
              <a:buClr>
                <a:srgbClr val="E71B1B"/>
              </a:buClr>
              <a:buFont typeface="Wingdings" panose="05000000000000000000" pitchFamily="2" charset="2"/>
              <a:buChar char="§"/>
              <a:defRPr sz="1200" kern="1200">
                <a:solidFill>
                  <a:schemeClr val="accent5"/>
                </a:solidFill>
                <a:latin typeface="Open Sans"/>
                <a:ea typeface="+mn-ea"/>
                <a:cs typeface="Open Sans"/>
              </a:defRPr>
            </a:lvl4pPr>
            <a:lvl5pPr marL="2057400" indent="-228600" algn="l" defTabSz="914400" rtl="0" eaLnBrk="1" latinLnBrk="0" hangingPunct="1">
              <a:spcBef>
                <a:spcPct val="20000"/>
              </a:spcBef>
              <a:buClr>
                <a:srgbClr val="E71B1B"/>
              </a:buClr>
              <a:buFont typeface="Arial" pitchFamily="34" charset="0"/>
              <a:buChar char="»"/>
              <a:defRPr sz="1200" kern="1200">
                <a:solidFill>
                  <a:schemeClr val="accent5"/>
                </a:solidFill>
                <a:latin typeface="Open Sans"/>
                <a:ea typeface="+mn-ea"/>
                <a:cs typeface="Open San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600">
                <a:solidFill>
                  <a:schemeClr val="accent5"/>
                </a:solidFill>
                <a:latin typeface="Open Sans"/>
                <a:ea typeface="Open Sans"/>
                <a:cs typeface="Open Sans"/>
              </a:rPr>
              <a:t>Application Information</a:t>
            </a:r>
            <a:endParaRPr lang="en-US" sz="1600">
              <a:solidFill>
                <a:schemeClr val="accent5"/>
              </a:solidFill>
            </a:endParaRPr>
          </a:p>
        </p:txBody>
      </p:sp>
      <p:sp>
        <p:nvSpPr>
          <p:cNvPr id="26" name="Text Placeholder 7">
            <a:extLst>
              <a:ext uri="{FF2B5EF4-FFF2-40B4-BE49-F238E27FC236}">
                <a16:creationId xmlns:a16="http://schemas.microsoft.com/office/drawing/2014/main" id="{A8BB0116-868E-23DE-6705-A3FF4C61B36C}"/>
              </a:ext>
            </a:extLst>
          </p:cNvPr>
          <p:cNvSpPr txBox="1">
            <a:spLocks/>
          </p:cNvSpPr>
          <p:nvPr/>
        </p:nvSpPr>
        <p:spPr>
          <a:xfrm>
            <a:off x="931619" y="3037641"/>
            <a:ext cx="5110901" cy="485340"/>
          </a:xfrm>
          <a:prstGeom prst="rect">
            <a:avLst/>
          </a:prstGeom>
        </p:spPr>
        <p:txBody>
          <a:bodyPr vert="horz" lIns="91440" tIns="45720" rIns="91440" bIns="45720" rtlCol="0" anchor="ctr">
            <a:normAutofit/>
          </a:bodyPr>
          <a:lstStyle>
            <a:lvl1pPr marL="342900" indent="-342900" algn="l" defTabSz="914400" rtl="0" eaLnBrk="1" latinLnBrk="0" hangingPunct="1">
              <a:spcBef>
                <a:spcPct val="20000"/>
              </a:spcBef>
              <a:spcAft>
                <a:spcPts val="0"/>
              </a:spcAft>
              <a:buClr>
                <a:srgbClr val="E71B1B"/>
              </a:buClr>
              <a:buFont typeface="Arial" panose="020B0604020202020204" pitchFamily="34" charset="0"/>
              <a:buNone/>
              <a:defRPr sz="1599"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742950" indent="-285750" algn="l" defTabSz="914400" rtl="0" eaLnBrk="1" latinLnBrk="0" hangingPunct="1">
              <a:spcBef>
                <a:spcPct val="20000"/>
              </a:spcBef>
              <a:buClr>
                <a:srgbClr val="E71B1B"/>
              </a:buClr>
              <a:buFont typeface="Calibri" panose="020F0502020204030204" pitchFamily="34" charset="0"/>
              <a:buChar char="▫"/>
              <a:defRPr sz="1600" kern="1200">
                <a:solidFill>
                  <a:schemeClr val="accent5"/>
                </a:solidFill>
                <a:latin typeface="Open Sans"/>
                <a:ea typeface="+mn-ea"/>
                <a:cs typeface="Open Sans"/>
              </a:defRPr>
            </a:lvl2pPr>
            <a:lvl3pPr marL="1143000" indent="-228600" algn="l" defTabSz="914400" rtl="0" eaLnBrk="1" latinLnBrk="0" hangingPunct="1">
              <a:spcBef>
                <a:spcPct val="20000"/>
              </a:spcBef>
              <a:buClr>
                <a:srgbClr val="E71B1B"/>
              </a:buClr>
              <a:buFont typeface="Calibri" panose="020F0502020204030204" pitchFamily="34" charset="0"/>
              <a:buChar char="–"/>
              <a:defRPr sz="1400" kern="1200">
                <a:solidFill>
                  <a:schemeClr val="accent5"/>
                </a:solidFill>
                <a:latin typeface="Open Sans"/>
                <a:ea typeface="+mn-ea"/>
                <a:cs typeface="Open Sans"/>
              </a:defRPr>
            </a:lvl3pPr>
            <a:lvl4pPr marL="1600200" indent="-228600" algn="l" defTabSz="914400" rtl="0" eaLnBrk="1" latinLnBrk="0" hangingPunct="1">
              <a:spcBef>
                <a:spcPct val="20000"/>
              </a:spcBef>
              <a:buClr>
                <a:srgbClr val="E71B1B"/>
              </a:buClr>
              <a:buFont typeface="Wingdings" panose="05000000000000000000" pitchFamily="2" charset="2"/>
              <a:buChar char="§"/>
              <a:defRPr sz="1200" kern="1200">
                <a:solidFill>
                  <a:schemeClr val="accent5"/>
                </a:solidFill>
                <a:latin typeface="Open Sans"/>
                <a:ea typeface="+mn-ea"/>
                <a:cs typeface="Open Sans"/>
              </a:defRPr>
            </a:lvl4pPr>
            <a:lvl5pPr marL="2057400" indent="-228600" algn="l" defTabSz="914400" rtl="0" eaLnBrk="1" latinLnBrk="0" hangingPunct="1">
              <a:spcBef>
                <a:spcPct val="20000"/>
              </a:spcBef>
              <a:buClr>
                <a:srgbClr val="E71B1B"/>
              </a:buClr>
              <a:buFont typeface="Arial" pitchFamily="34" charset="0"/>
              <a:buChar char="»"/>
              <a:defRPr sz="1200" kern="1200">
                <a:solidFill>
                  <a:schemeClr val="accent5"/>
                </a:solidFill>
                <a:latin typeface="Open Sans"/>
                <a:ea typeface="+mn-ea"/>
                <a:cs typeface="Open San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600">
                <a:solidFill>
                  <a:schemeClr val="accent5"/>
                </a:solidFill>
                <a:latin typeface="Open Sans"/>
                <a:ea typeface="Open Sans"/>
                <a:cs typeface="Open Sans"/>
              </a:rPr>
              <a:t>The Application Review Process</a:t>
            </a:r>
            <a:endParaRPr lang="en-US" sz="1600">
              <a:solidFill>
                <a:schemeClr val="accent5"/>
              </a:solidFill>
            </a:endParaRPr>
          </a:p>
        </p:txBody>
      </p:sp>
      <p:sp>
        <p:nvSpPr>
          <p:cNvPr id="6" name="Text Placeholder 3">
            <a:extLst>
              <a:ext uri="{FF2B5EF4-FFF2-40B4-BE49-F238E27FC236}">
                <a16:creationId xmlns:a16="http://schemas.microsoft.com/office/drawing/2014/main" id="{76E93E3E-27B8-B879-3C84-6B9107CD5569}"/>
              </a:ext>
            </a:extLst>
          </p:cNvPr>
          <p:cNvSpPr txBox="1">
            <a:spLocks/>
          </p:cNvSpPr>
          <p:nvPr/>
        </p:nvSpPr>
        <p:spPr>
          <a:xfrm>
            <a:off x="958395" y="1317834"/>
            <a:ext cx="5314649" cy="485340"/>
          </a:xfrm>
          <a:prstGeom prst="rect">
            <a:avLst/>
          </a:prstGeom>
        </p:spPr>
        <p:txBody>
          <a:bodyPr vert="horz" lIns="91440" tIns="45720" rIns="91440" bIns="45720" rtlCol="0" anchor="ctr">
            <a:normAutofit/>
          </a:bodyPr>
          <a:lstStyle>
            <a:lvl1pPr marL="342900" indent="-342900" algn="l" defTabSz="914400" rtl="0" eaLnBrk="1" latinLnBrk="0" hangingPunct="1">
              <a:spcBef>
                <a:spcPct val="20000"/>
              </a:spcBef>
              <a:spcAft>
                <a:spcPts val="0"/>
              </a:spcAft>
              <a:buClr>
                <a:srgbClr val="E71B1B"/>
              </a:buClr>
              <a:buFont typeface="Arial" panose="020B0604020202020204" pitchFamily="34" charset="0"/>
              <a:buNone/>
              <a:defRPr sz="1599" b="0" i="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742950" indent="-285750" algn="l" defTabSz="914400" rtl="0" eaLnBrk="1" latinLnBrk="0" hangingPunct="1">
              <a:spcBef>
                <a:spcPct val="20000"/>
              </a:spcBef>
              <a:buClr>
                <a:srgbClr val="E71B1B"/>
              </a:buClr>
              <a:buFont typeface="Calibri" panose="020F0502020204030204" pitchFamily="34" charset="0"/>
              <a:buChar char="▫"/>
              <a:defRPr sz="1600" b="0" i="0" kern="120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2pPr>
            <a:lvl3pPr marL="1143000" indent="-228600" algn="l" defTabSz="914400" rtl="0" eaLnBrk="1" latinLnBrk="0" hangingPunct="1">
              <a:spcBef>
                <a:spcPct val="20000"/>
              </a:spcBef>
              <a:buClr>
                <a:srgbClr val="E71B1B"/>
              </a:buClr>
              <a:buFont typeface="Calibri" panose="020F0502020204030204" pitchFamily="34" charset="0"/>
              <a:buChar char="–"/>
              <a:defRPr sz="1400" b="0" i="0" kern="120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3pPr>
            <a:lvl4pPr marL="1600200" indent="-228600" algn="l" defTabSz="914400" rtl="0" eaLnBrk="1" latinLnBrk="0" hangingPunct="1">
              <a:spcBef>
                <a:spcPct val="20000"/>
              </a:spcBef>
              <a:buClr>
                <a:srgbClr val="E71B1B"/>
              </a:buClr>
              <a:buFont typeface="Wingdings" panose="05000000000000000000" pitchFamily="2" charset="2"/>
              <a:buChar char="§"/>
              <a:defRPr sz="1200" b="0" i="0" kern="120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4pPr>
            <a:lvl5pPr marL="2057400" indent="-228600" algn="l" defTabSz="914400" rtl="0" eaLnBrk="1" latinLnBrk="0" hangingPunct="1">
              <a:spcBef>
                <a:spcPct val="20000"/>
              </a:spcBef>
              <a:buClr>
                <a:srgbClr val="E71B1B"/>
              </a:buClr>
              <a:buFont typeface="Arial" pitchFamily="34" charset="0"/>
              <a:buChar char="»"/>
              <a:defRPr sz="1200" b="0" i="0" kern="120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600">
                <a:solidFill>
                  <a:schemeClr val="accent5"/>
                </a:solidFill>
                <a:latin typeface="Open Sans"/>
                <a:ea typeface="Open Sans"/>
                <a:cs typeface="Open Sans"/>
              </a:rPr>
              <a:t>Program Overview</a:t>
            </a:r>
            <a:endParaRPr lang="en-US" sz="1600">
              <a:solidFill>
                <a:schemeClr val="accent5"/>
              </a:solidFill>
            </a:endParaRPr>
          </a:p>
        </p:txBody>
      </p:sp>
      <p:sp>
        <p:nvSpPr>
          <p:cNvPr id="7" name="Text Placeholder 10">
            <a:extLst>
              <a:ext uri="{FF2B5EF4-FFF2-40B4-BE49-F238E27FC236}">
                <a16:creationId xmlns:a16="http://schemas.microsoft.com/office/drawing/2014/main" id="{C5830B43-7846-82F0-7374-A1545D5D45F2}"/>
              </a:ext>
            </a:extLst>
          </p:cNvPr>
          <p:cNvSpPr txBox="1">
            <a:spLocks/>
          </p:cNvSpPr>
          <p:nvPr/>
        </p:nvSpPr>
        <p:spPr>
          <a:xfrm>
            <a:off x="390995" y="1317834"/>
            <a:ext cx="540729" cy="485340"/>
          </a:xfrm>
          <a:prstGeom prst="rect">
            <a:avLst/>
          </a:prstGeom>
        </p:spPr>
        <p:txBody>
          <a:bodyPr vert="horz" lIns="91440" tIns="45720" rIns="91440" bIns="45720" rtlCol="0" anchor="ctr">
            <a:normAutofit/>
          </a:bodyPr>
          <a:lstStyle>
            <a:lvl1pPr marL="0" marR="0" indent="0" algn="ctr" defTabSz="228463" rtl="0" eaLnBrk="1" fontAlgn="auto" latinLnBrk="0" hangingPunct="1">
              <a:lnSpc>
                <a:spcPct val="100000"/>
              </a:lnSpc>
              <a:spcBef>
                <a:spcPts val="0"/>
              </a:spcBef>
              <a:spcAft>
                <a:spcPts val="0"/>
              </a:spcAft>
              <a:buClrTx/>
              <a:buSzTx/>
              <a:buFont typeface="Graphik" panose="020B0604020202020204" pitchFamily="34" charset="0"/>
              <a:buNone/>
              <a:tabLst/>
              <a:defRPr sz="1799" b="0" i="0" kern="1200">
                <a:solidFill>
                  <a:schemeClr val="bg2"/>
                </a:solidFill>
                <a:latin typeface="Open Sans" panose="020B0606030504020204" pitchFamily="34" charset="0"/>
                <a:ea typeface="Open Sans" panose="020B0606030504020204" pitchFamily="34" charset="0"/>
                <a:cs typeface="Open Sans" panose="020B0606030504020204" pitchFamily="34" charset="0"/>
              </a:defRPr>
            </a:lvl1pPr>
            <a:lvl2pPr marL="742950" indent="-285750" algn="l" defTabSz="914400" rtl="0" eaLnBrk="1" latinLnBrk="0" hangingPunct="1">
              <a:spcBef>
                <a:spcPct val="20000"/>
              </a:spcBef>
              <a:buClr>
                <a:srgbClr val="E71B1B"/>
              </a:buClr>
              <a:buFont typeface="Calibri" panose="020F0502020204030204" pitchFamily="34" charset="0"/>
              <a:buChar char="▫"/>
              <a:defRPr sz="1600" b="0" i="0" kern="120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2pPr>
            <a:lvl3pPr marL="1143000" indent="-228600" algn="l" defTabSz="914400" rtl="0" eaLnBrk="1" latinLnBrk="0" hangingPunct="1">
              <a:spcBef>
                <a:spcPct val="20000"/>
              </a:spcBef>
              <a:buClr>
                <a:srgbClr val="E71B1B"/>
              </a:buClr>
              <a:buFont typeface="Calibri" panose="020F0502020204030204" pitchFamily="34" charset="0"/>
              <a:buChar char="–"/>
              <a:defRPr sz="1400" b="0" i="0" kern="120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3pPr>
            <a:lvl4pPr marL="1600200" indent="-228600" algn="l" defTabSz="914400" rtl="0" eaLnBrk="1" latinLnBrk="0" hangingPunct="1">
              <a:spcBef>
                <a:spcPct val="20000"/>
              </a:spcBef>
              <a:buClr>
                <a:srgbClr val="E71B1B"/>
              </a:buClr>
              <a:buFont typeface="Wingdings" panose="05000000000000000000" pitchFamily="2" charset="2"/>
              <a:buChar char="§"/>
              <a:defRPr sz="1200" b="0" i="0" kern="120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4pPr>
            <a:lvl5pPr marL="2057400" indent="-228600" algn="l" defTabSz="914400" rtl="0" eaLnBrk="1" latinLnBrk="0" hangingPunct="1">
              <a:spcBef>
                <a:spcPct val="20000"/>
              </a:spcBef>
              <a:buClr>
                <a:srgbClr val="E71B1B"/>
              </a:buClr>
              <a:buFont typeface="Arial" pitchFamily="34" charset="0"/>
              <a:buChar char="»"/>
              <a:defRPr sz="1200" b="0" i="0" kern="120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600"/>
              <a:t>A.</a:t>
            </a:r>
          </a:p>
        </p:txBody>
      </p:sp>
    </p:spTree>
    <p:extLst>
      <p:ext uri="{BB962C8B-B14F-4D97-AF65-F5344CB8AC3E}">
        <p14:creationId xmlns:p14="http://schemas.microsoft.com/office/powerpoint/2010/main" val="35866916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0BD7C57-B2C0-535B-7CE9-6640B3C21D27}"/>
              </a:ext>
            </a:extLst>
          </p:cNvPr>
          <p:cNvSpPr>
            <a:spLocks noGrp="1"/>
          </p:cNvSpPr>
          <p:nvPr>
            <p:ph type="body" sz="quarter" idx="10"/>
          </p:nvPr>
        </p:nvSpPr>
        <p:spPr/>
        <p:txBody>
          <a:bodyPr/>
          <a:lstStyle/>
          <a:p>
            <a:r>
              <a:rPr lang="en-US"/>
              <a:t>A.</a:t>
            </a:r>
          </a:p>
        </p:txBody>
      </p:sp>
      <p:sp>
        <p:nvSpPr>
          <p:cNvPr id="3" name="Text Placeholder 2">
            <a:extLst>
              <a:ext uri="{FF2B5EF4-FFF2-40B4-BE49-F238E27FC236}">
                <a16:creationId xmlns:a16="http://schemas.microsoft.com/office/drawing/2014/main" id="{4D2F399F-AF19-AC3B-DA25-0A9EBC373C3A}"/>
              </a:ext>
            </a:extLst>
          </p:cNvPr>
          <p:cNvSpPr>
            <a:spLocks noGrp="1"/>
          </p:cNvSpPr>
          <p:nvPr>
            <p:ph type="body" sz="quarter" idx="11"/>
          </p:nvPr>
        </p:nvSpPr>
        <p:spPr>
          <a:xfrm>
            <a:off x="1996974" y="2320784"/>
            <a:ext cx="8471001" cy="2501321"/>
          </a:xfrm>
        </p:spPr>
        <p:txBody>
          <a:bodyPr vert="horz" lIns="0" tIns="0" rIns="0" bIns="0" rtlCol="0" anchor="t">
            <a:noAutofit/>
          </a:bodyPr>
          <a:lstStyle/>
          <a:p>
            <a:r>
              <a:rPr lang="en-US" sz="6000"/>
              <a:t>Program Overview</a:t>
            </a:r>
          </a:p>
        </p:txBody>
      </p:sp>
    </p:spTree>
    <p:extLst>
      <p:ext uri="{BB962C8B-B14F-4D97-AF65-F5344CB8AC3E}">
        <p14:creationId xmlns:p14="http://schemas.microsoft.com/office/powerpoint/2010/main" val="25947807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11CF6-49F4-B4CA-9B3C-0B694F06AA14}"/>
              </a:ext>
            </a:extLst>
          </p:cNvPr>
          <p:cNvSpPr>
            <a:spLocks noGrp="1"/>
          </p:cNvSpPr>
          <p:nvPr>
            <p:ph type="title"/>
          </p:nvPr>
        </p:nvSpPr>
        <p:spPr/>
        <p:txBody>
          <a:bodyPr/>
          <a:lstStyle/>
          <a:p>
            <a:r>
              <a:rPr lang="en-US"/>
              <a:t>2024 Changes</a:t>
            </a:r>
          </a:p>
        </p:txBody>
      </p:sp>
      <p:sp>
        <p:nvSpPr>
          <p:cNvPr id="3" name="Text Placeholder 2">
            <a:extLst>
              <a:ext uri="{FF2B5EF4-FFF2-40B4-BE49-F238E27FC236}">
                <a16:creationId xmlns:a16="http://schemas.microsoft.com/office/drawing/2014/main" id="{4CBB1DEB-C0AA-D8AA-17C6-4728E0E68BE9}"/>
              </a:ext>
            </a:extLst>
          </p:cNvPr>
          <p:cNvSpPr>
            <a:spLocks noGrp="1"/>
          </p:cNvSpPr>
          <p:nvPr>
            <p:ph type="body" sz="quarter" idx="21"/>
          </p:nvPr>
        </p:nvSpPr>
        <p:spPr>
          <a:xfrm>
            <a:off x="380603" y="300268"/>
            <a:ext cx="11446436" cy="242887"/>
          </a:xfrm>
        </p:spPr>
        <p:txBody>
          <a:bodyPr/>
          <a:lstStyle/>
          <a:p>
            <a:r>
              <a:rPr lang="en-US">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PROGRAM OVERVIEW</a:t>
            </a:r>
          </a:p>
        </p:txBody>
      </p:sp>
      <p:sp>
        <p:nvSpPr>
          <p:cNvPr id="5" name="Content Placeholder 1">
            <a:extLst>
              <a:ext uri="{FF2B5EF4-FFF2-40B4-BE49-F238E27FC236}">
                <a16:creationId xmlns:a16="http://schemas.microsoft.com/office/drawing/2014/main" id="{D9A82B12-FE95-A210-169E-01E6F87A766A}"/>
              </a:ext>
            </a:extLst>
          </p:cNvPr>
          <p:cNvSpPr txBox="1">
            <a:spLocks/>
          </p:cNvSpPr>
          <p:nvPr/>
        </p:nvSpPr>
        <p:spPr>
          <a:xfrm>
            <a:off x="380999" y="1273629"/>
            <a:ext cx="11446436" cy="1240971"/>
          </a:xfrm>
          <a:prstGeom prst="rect">
            <a:avLst/>
          </a:prstGeom>
        </p:spPr>
        <p:txBody>
          <a:bodyPr vert="horz" lIns="91440" tIns="45720" rIns="91440" bIns="45720" numCol="1" spcCol="274320" rtlCol="0" anchor="t">
            <a:noAutofit/>
          </a:bodyPr>
          <a:lstStyle>
            <a:lvl1pPr marL="342900" indent="-342900" algn="l" defTabSz="914400" rtl="0" eaLnBrk="1" latinLnBrk="0" hangingPunct="1">
              <a:spcBef>
                <a:spcPct val="20000"/>
              </a:spcBef>
              <a:buClr>
                <a:srgbClr val="E71B1B"/>
              </a:buClr>
              <a:buFont typeface="Arial" panose="020B0604020202020204" pitchFamily="34" charset="0"/>
              <a:buChar char="•"/>
              <a:defRPr sz="1800" b="0" i="0" kern="120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1pPr>
            <a:lvl2pPr marL="742950" indent="-285750" algn="l" defTabSz="914400" rtl="0" eaLnBrk="1" latinLnBrk="0" hangingPunct="1">
              <a:spcBef>
                <a:spcPct val="20000"/>
              </a:spcBef>
              <a:buClr>
                <a:srgbClr val="E71B1B"/>
              </a:buClr>
              <a:buFont typeface="Calibri" panose="020F0502020204030204" pitchFamily="34" charset="0"/>
              <a:buChar char="▫"/>
              <a:defRPr sz="1600" b="0" i="0" kern="120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2pPr>
            <a:lvl3pPr marL="1143000" indent="-228600" algn="l" defTabSz="914400" rtl="0" eaLnBrk="1" latinLnBrk="0" hangingPunct="1">
              <a:spcBef>
                <a:spcPct val="20000"/>
              </a:spcBef>
              <a:buClr>
                <a:srgbClr val="E71B1B"/>
              </a:buClr>
              <a:buFont typeface="Calibri" panose="020F0502020204030204" pitchFamily="34" charset="0"/>
              <a:buChar char="–"/>
              <a:defRPr sz="1400" b="0" i="0" kern="120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3pPr>
            <a:lvl4pPr marL="1600200" indent="-228600" algn="l" defTabSz="914400" rtl="0" eaLnBrk="1" latinLnBrk="0" hangingPunct="1">
              <a:spcBef>
                <a:spcPct val="20000"/>
              </a:spcBef>
              <a:buClr>
                <a:srgbClr val="E71B1B"/>
              </a:buClr>
              <a:buFont typeface="Wingdings" panose="05000000000000000000" pitchFamily="2" charset="2"/>
              <a:buChar char="§"/>
              <a:defRPr sz="1200" b="0" i="0" kern="120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4pPr>
            <a:lvl5pPr marL="2057400" indent="-228600" algn="l" defTabSz="914400" rtl="0" eaLnBrk="1" latinLnBrk="0" hangingPunct="1">
              <a:spcBef>
                <a:spcPct val="20000"/>
              </a:spcBef>
              <a:buClr>
                <a:srgbClr val="E71B1B"/>
              </a:buClr>
              <a:buFont typeface="Arial" pitchFamily="34" charset="0"/>
              <a:buChar char="»"/>
              <a:defRPr sz="1200" b="0" i="0" kern="120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14000"/>
              </a:lnSpc>
              <a:spcBef>
                <a:spcPts val="0"/>
              </a:spcBef>
              <a:buFont typeface="Arial" panose="020B0604020202020204" pitchFamily="34" charset="0"/>
              <a:buNone/>
            </a:pPr>
            <a:endParaRPr lang="en-US" sz="1600">
              <a:latin typeface="Open Sans Light"/>
              <a:ea typeface="Open Sans Light"/>
              <a:cs typeface="Open Sans Light"/>
            </a:endParaRPr>
          </a:p>
        </p:txBody>
      </p:sp>
      <p:sp>
        <p:nvSpPr>
          <p:cNvPr id="6" name="Rectangle 2">
            <a:extLst>
              <a:ext uri="{FF2B5EF4-FFF2-40B4-BE49-F238E27FC236}">
                <a16:creationId xmlns:a16="http://schemas.microsoft.com/office/drawing/2014/main" id="{5FA87D21-273B-EED3-B73D-AE5D9B3A394C}"/>
              </a:ext>
            </a:extLst>
          </p:cNvPr>
          <p:cNvSpPr>
            <a:spLocks noChangeArrowheads="1"/>
          </p:cNvSpPr>
          <p:nvPr/>
        </p:nvSpPr>
        <p:spPr bwMode="auto">
          <a:xfrm>
            <a:off x="-276225" y="2416629"/>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7" name="Graphic 7" descr="Wireless with solid fill">
            <a:extLst>
              <a:ext uri="{FF2B5EF4-FFF2-40B4-BE49-F238E27FC236}">
                <a16:creationId xmlns:a16="http://schemas.microsoft.com/office/drawing/2014/main" id="{0B725DCE-4119-0B20-7EDA-5FA6F3DE96B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88720" y="2061982"/>
            <a:ext cx="2167127" cy="2167127"/>
          </a:xfrm>
          <a:prstGeom prst="rect">
            <a:avLst/>
          </a:prstGeom>
        </p:spPr>
      </p:pic>
      <p:sp>
        <p:nvSpPr>
          <p:cNvPr id="8" name="Rectangle 3">
            <a:extLst>
              <a:ext uri="{FF2B5EF4-FFF2-40B4-BE49-F238E27FC236}">
                <a16:creationId xmlns:a16="http://schemas.microsoft.com/office/drawing/2014/main" id="{4A8E25FF-996E-57A6-53A4-27EA146D269D}"/>
              </a:ext>
            </a:extLst>
          </p:cNvPr>
          <p:cNvSpPr>
            <a:spLocks noChangeArrowheads="1"/>
          </p:cNvSpPr>
          <p:nvPr/>
        </p:nvSpPr>
        <p:spPr bwMode="auto">
          <a:xfrm>
            <a:off x="3026664" y="2237604"/>
            <a:ext cx="7749582" cy="18158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1588" algn="ctr" defTabSz="914400" rtl="0" eaLnBrk="0" fontAlgn="base" latinLnBrk="0" hangingPunct="0">
              <a:lnSpc>
                <a:spcPct val="100000"/>
              </a:lnSpc>
              <a:spcBef>
                <a:spcPct val="0"/>
              </a:spcBef>
              <a:spcAft>
                <a:spcPct val="0"/>
              </a:spcAft>
              <a:buClrTx/>
              <a:buSzTx/>
              <a:buFontTx/>
              <a:buNone/>
              <a:tabLst/>
            </a:pPr>
            <a:r>
              <a:rPr kumimoji="0" lang="en-US" altLang="en-US" sz="2800" b="1" i="0" u="none" strike="noStrike" cap="none" normalizeH="0" baseline="0">
                <a:ln>
                  <a:noFill/>
                </a:ln>
                <a:solidFill>
                  <a:srgbClr val="002060"/>
                </a:solidFill>
                <a:effectLst/>
                <a:latin typeface="Open Sans" panose="020B0606030504020204" pitchFamily="34" charset="0"/>
                <a:ea typeface="Open Sans" panose="020B0606030504020204" pitchFamily="34" charset="0"/>
                <a:cs typeface="Open Sans" panose="020B0606030504020204" pitchFamily="34" charset="0"/>
              </a:rPr>
              <a:t>Changes to Broadband Ready Community Grant 1.0 are </a:t>
            </a:r>
          </a:p>
          <a:p>
            <a:pPr marL="0" marR="0" lvl="0" indent="1588" algn="ctr" defTabSz="914400" rtl="0" eaLnBrk="0" fontAlgn="base" latinLnBrk="0" hangingPunct="0">
              <a:lnSpc>
                <a:spcPct val="100000"/>
              </a:lnSpc>
              <a:spcBef>
                <a:spcPct val="0"/>
              </a:spcBef>
              <a:spcAft>
                <a:spcPct val="0"/>
              </a:spcAft>
              <a:buClrTx/>
              <a:buSzTx/>
              <a:buFontTx/>
              <a:buNone/>
              <a:tabLst/>
            </a:pPr>
            <a:r>
              <a:rPr kumimoji="0" lang="en-US" altLang="en-US" sz="2800" b="1" i="0" u="none" strike="noStrike" cap="none" normalizeH="0" baseline="0">
                <a:ln>
                  <a:noFill/>
                </a:ln>
                <a:solidFill>
                  <a:srgbClr val="002060"/>
                </a:solidFill>
                <a:effectLst/>
                <a:latin typeface="Open Sans" panose="020B0606030504020204" pitchFamily="34" charset="0"/>
                <a:ea typeface="Open Sans" panose="020B0606030504020204" pitchFamily="34" charset="0"/>
                <a:cs typeface="Open Sans" panose="020B0606030504020204" pitchFamily="34" charset="0"/>
              </a:rPr>
              <a:t>highlighted in the webinar by the following symbol.</a:t>
            </a:r>
            <a:endParaRPr kumimoji="0" lang="en-US" altLang="en-US" sz="2800" b="0" i="0" u="none" strike="noStrike" cap="none" normalizeH="0" baseline="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6263302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8572DB-1770-4B08-8FAD-6EC8F278D491}"/>
              </a:ext>
            </a:extLst>
          </p:cNvPr>
          <p:cNvSpPr>
            <a:spLocks noGrp="1"/>
          </p:cNvSpPr>
          <p:nvPr>
            <p:ph type="title"/>
          </p:nvPr>
        </p:nvSpPr>
        <p:spPr/>
        <p:txBody>
          <a:bodyPr>
            <a:normAutofit/>
          </a:bodyPr>
          <a:lstStyle/>
          <a:p>
            <a:r>
              <a:rPr lang="en-US"/>
              <a:t>Tennessee's Goals for Digital Opportunity</a:t>
            </a:r>
          </a:p>
        </p:txBody>
      </p:sp>
      <p:sp>
        <p:nvSpPr>
          <p:cNvPr id="3" name="Rectangle 2">
            <a:extLst>
              <a:ext uri="{FF2B5EF4-FFF2-40B4-BE49-F238E27FC236}">
                <a16:creationId xmlns:a16="http://schemas.microsoft.com/office/drawing/2014/main" id="{0AE294F0-F6C3-6A86-CE1A-A5E4768F7ABD}"/>
              </a:ext>
            </a:extLst>
          </p:cNvPr>
          <p:cNvSpPr/>
          <p:nvPr/>
        </p:nvSpPr>
        <p:spPr>
          <a:xfrm>
            <a:off x="3300412" y="2211502"/>
            <a:ext cx="8891588" cy="1645920"/>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4" name="Rectangle 3">
            <a:extLst>
              <a:ext uri="{FF2B5EF4-FFF2-40B4-BE49-F238E27FC236}">
                <a16:creationId xmlns:a16="http://schemas.microsoft.com/office/drawing/2014/main" id="{3A23674A-AF2B-14B6-8DE9-8CDC4A4CB77B}"/>
              </a:ext>
            </a:extLst>
          </p:cNvPr>
          <p:cNvSpPr/>
          <p:nvPr/>
        </p:nvSpPr>
        <p:spPr>
          <a:xfrm>
            <a:off x="0" y="2109438"/>
            <a:ext cx="2928257" cy="1837232"/>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5" name="Text Placeholder 2">
            <a:extLst>
              <a:ext uri="{FF2B5EF4-FFF2-40B4-BE49-F238E27FC236}">
                <a16:creationId xmlns:a16="http://schemas.microsoft.com/office/drawing/2014/main" id="{E0300385-34DA-F2BE-A3BB-DAA0C0D797E2}"/>
              </a:ext>
            </a:extLst>
          </p:cNvPr>
          <p:cNvSpPr txBox="1">
            <a:spLocks/>
          </p:cNvSpPr>
          <p:nvPr/>
        </p:nvSpPr>
        <p:spPr>
          <a:xfrm>
            <a:off x="519044" y="1580119"/>
            <a:ext cx="2171111" cy="1066800"/>
          </a:xfrm>
          <a:prstGeom prst="rect">
            <a:avLst/>
          </a:prstGeom>
        </p:spPr>
        <p:txBody>
          <a:bodyPr anchor="b">
            <a:normAutofit/>
          </a:bodyPr>
          <a:lstStyle>
            <a:lvl1pPr marL="342900" indent="-342900" algn="l" defTabSz="914400" rtl="0" eaLnBrk="1" latinLnBrk="0" hangingPunct="1">
              <a:spcBef>
                <a:spcPct val="20000"/>
              </a:spcBef>
              <a:buClr>
                <a:srgbClr val="E71B1B"/>
              </a:buClr>
              <a:buFont typeface="Arial" panose="020B0604020202020204" pitchFamily="34" charset="0"/>
              <a:buChar char="•"/>
              <a:defRPr sz="1800" kern="1200">
                <a:solidFill>
                  <a:schemeClr val="accent5"/>
                </a:solidFill>
                <a:latin typeface="Open Sans"/>
                <a:ea typeface="+mn-ea"/>
                <a:cs typeface="Open Sans"/>
              </a:defRPr>
            </a:lvl1pPr>
            <a:lvl2pPr marL="742950" indent="-285750" algn="l" defTabSz="914400" rtl="0" eaLnBrk="1" latinLnBrk="0" hangingPunct="1">
              <a:spcBef>
                <a:spcPct val="20000"/>
              </a:spcBef>
              <a:buClr>
                <a:srgbClr val="E71B1B"/>
              </a:buClr>
              <a:buFont typeface="Calibri" panose="020F0502020204030204" pitchFamily="34" charset="0"/>
              <a:buChar char="▫"/>
              <a:defRPr sz="1600" kern="1200">
                <a:solidFill>
                  <a:schemeClr val="accent5"/>
                </a:solidFill>
                <a:latin typeface="Open Sans"/>
                <a:ea typeface="+mn-ea"/>
                <a:cs typeface="Open Sans"/>
              </a:defRPr>
            </a:lvl2pPr>
            <a:lvl3pPr marL="1143000" indent="-228600" algn="l" defTabSz="914400" rtl="0" eaLnBrk="1" latinLnBrk="0" hangingPunct="1">
              <a:spcBef>
                <a:spcPct val="20000"/>
              </a:spcBef>
              <a:buClr>
                <a:srgbClr val="E71B1B"/>
              </a:buClr>
              <a:buFont typeface="Calibri" panose="020F0502020204030204" pitchFamily="34" charset="0"/>
              <a:buChar char="–"/>
              <a:defRPr sz="1400" kern="1200">
                <a:solidFill>
                  <a:schemeClr val="accent5"/>
                </a:solidFill>
                <a:latin typeface="Open Sans"/>
                <a:ea typeface="+mn-ea"/>
                <a:cs typeface="Open Sans"/>
              </a:defRPr>
            </a:lvl3pPr>
            <a:lvl4pPr marL="1600200" indent="-228600" algn="l" defTabSz="914400" rtl="0" eaLnBrk="1" latinLnBrk="0" hangingPunct="1">
              <a:spcBef>
                <a:spcPct val="20000"/>
              </a:spcBef>
              <a:buClr>
                <a:srgbClr val="E71B1B"/>
              </a:buClr>
              <a:buFont typeface="Wingdings" panose="05000000000000000000" pitchFamily="2" charset="2"/>
              <a:buChar char="§"/>
              <a:defRPr sz="1200" kern="1200">
                <a:solidFill>
                  <a:schemeClr val="accent5"/>
                </a:solidFill>
                <a:latin typeface="Open Sans"/>
                <a:ea typeface="+mn-ea"/>
                <a:cs typeface="Open Sans"/>
              </a:defRPr>
            </a:lvl4pPr>
            <a:lvl5pPr marL="2057400" indent="-228600" algn="l" defTabSz="914400" rtl="0" eaLnBrk="1" latinLnBrk="0" hangingPunct="1">
              <a:spcBef>
                <a:spcPct val="20000"/>
              </a:spcBef>
              <a:buClr>
                <a:srgbClr val="E71B1B"/>
              </a:buClr>
              <a:buFont typeface="Arial" pitchFamily="34" charset="0"/>
              <a:buChar char="»"/>
              <a:defRPr sz="1200" kern="1200">
                <a:solidFill>
                  <a:schemeClr val="accent5"/>
                </a:solidFill>
                <a:latin typeface="Open Sans"/>
                <a:ea typeface="+mn-ea"/>
                <a:cs typeface="Open San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
                <a:srgbClr val="E71B1B"/>
              </a:buClr>
              <a:buSzTx/>
              <a:buFont typeface="Arial" panose="020B0604020202020204" pitchFamily="34" charset="0"/>
              <a:buNone/>
              <a:tabLst/>
              <a:defRPr/>
            </a:pPr>
            <a:r>
              <a:rPr kumimoji="0" lang="en-US" sz="5400" b="1" i="0" u="none" strike="noStrike" kern="1200" cap="none" spc="0" normalizeH="0" baseline="0" noProof="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rPr>
              <a:t>80%</a:t>
            </a:r>
          </a:p>
        </p:txBody>
      </p:sp>
      <p:sp>
        <p:nvSpPr>
          <p:cNvPr id="6" name="Content Placeholder 3">
            <a:extLst>
              <a:ext uri="{FF2B5EF4-FFF2-40B4-BE49-F238E27FC236}">
                <a16:creationId xmlns:a16="http://schemas.microsoft.com/office/drawing/2014/main" id="{F7A2781F-2D5C-D01A-E252-7E438824C451}"/>
              </a:ext>
            </a:extLst>
          </p:cNvPr>
          <p:cNvSpPr txBox="1">
            <a:spLocks/>
          </p:cNvSpPr>
          <p:nvPr/>
        </p:nvSpPr>
        <p:spPr>
          <a:xfrm>
            <a:off x="529604" y="2531114"/>
            <a:ext cx="2076164" cy="765680"/>
          </a:xfrm>
          <a:prstGeom prst="rect">
            <a:avLst/>
          </a:prstGeom>
        </p:spPr>
        <p:txBody>
          <a:bodyPr/>
          <a:lstStyle>
            <a:lvl1pPr marL="342900" indent="-342900" algn="l" defTabSz="914400" rtl="0" eaLnBrk="1" latinLnBrk="0" hangingPunct="1">
              <a:spcBef>
                <a:spcPct val="20000"/>
              </a:spcBef>
              <a:buClr>
                <a:srgbClr val="E71B1B"/>
              </a:buClr>
              <a:buFont typeface="Arial" panose="020B0604020202020204" pitchFamily="34" charset="0"/>
              <a:buChar char="•"/>
              <a:defRPr sz="1800" kern="1200">
                <a:solidFill>
                  <a:schemeClr val="accent5"/>
                </a:solidFill>
                <a:latin typeface="Open Sans"/>
                <a:ea typeface="+mn-ea"/>
                <a:cs typeface="Open Sans"/>
              </a:defRPr>
            </a:lvl1pPr>
            <a:lvl2pPr marL="742950" indent="-285750" algn="l" defTabSz="914400" rtl="0" eaLnBrk="1" latinLnBrk="0" hangingPunct="1">
              <a:spcBef>
                <a:spcPct val="20000"/>
              </a:spcBef>
              <a:buClr>
                <a:srgbClr val="E71B1B"/>
              </a:buClr>
              <a:buFont typeface="Calibri" panose="020F0502020204030204" pitchFamily="34" charset="0"/>
              <a:buChar char="▫"/>
              <a:defRPr sz="1600" kern="1200">
                <a:solidFill>
                  <a:schemeClr val="accent5"/>
                </a:solidFill>
                <a:latin typeface="Open Sans"/>
                <a:ea typeface="+mn-ea"/>
                <a:cs typeface="Open Sans"/>
              </a:defRPr>
            </a:lvl2pPr>
            <a:lvl3pPr marL="1143000" indent="-228600" algn="l" defTabSz="914400" rtl="0" eaLnBrk="1" latinLnBrk="0" hangingPunct="1">
              <a:spcBef>
                <a:spcPct val="20000"/>
              </a:spcBef>
              <a:buClr>
                <a:srgbClr val="E71B1B"/>
              </a:buClr>
              <a:buFont typeface="Calibri" panose="020F0502020204030204" pitchFamily="34" charset="0"/>
              <a:buChar char="–"/>
              <a:defRPr sz="1400" kern="1200">
                <a:solidFill>
                  <a:schemeClr val="accent5"/>
                </a:solidFill>
                <a:latin typeface="Open Sans"/>
                <a:ea typeface="+mn-ea"/>
                <a:cs typeface="Open Sans"/>
              </a:defRPr>
            </a:lvl3pPr>
            <a:lvl4pPr marL="1600200" indent="-228600" algn="l" defTabSz="914400" rtl="0" eaLnBrk="1" latinLnBrk="0" hangingPunct="1">
              <a:spcBef>
                <a:spcPct val="20000"/>
              </a:spcBef>
              <a:buClr>
                <a:srgbClr val="E71B1B"/>
              </a:buClr>
              <a:buFont typeface="Wingdings" panose="05000000000000000000" pitchFamily="2" charset="2"/>
              <a:buChar char="§"/>
              <a:defRPr sz="1200" kern="1200">
                <a:solidFill>
                  <a:schemeClr val="accent5"/>
                </a:solidFill>
                <a:latin typeface="Open Sans"/>
                <a:ea typeface="+mn-ea"/>
                <a:cs typeface="Open Sans"/>
              </a:defRPr>
            </a:lvl4pPr>
            <a:lvl5pPr marL="2057400" indent="-228600" algn="l" defTabSz="914400" rtl="0" eaLnBrk="1" latinLnBrk="0" hangingPunct="1">
              <a:spcBef>
                <a:spcPct val="20000"/>
              </a:spcBef>
              <a:buClr>
                <a:srgbClr val="E71B1B"/>
              </a:buClr>
              <a:buFont typeface="Arial" pitchFamily="34" charset="0"/>
              <a:buChar char="»"/>
              <a:defRPr sz="1200" kern="1200">
                <a:solidFill>
                  <a:schemeClr val="accent5"/>
                </a:solidFill>
                <a:latin typeface="Open Sans"/>
                <a:ea typeface="+mn-ea"/>
                <a:cs typeface="Open San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
                <a:srgbClr val="E71B1B"/>
              </a:buClr>
              <a:buSzTx/>
              <a:buFont typeface="Arial" panose="020B0604020202020204" pitchFamily="34" charset="0"/>
              <a:buNone/>
              <a:tabLst/>
              <a:defRPr/>
            </a:pPr>
            <a:r>
              <a:rPr kumimoji="0" lang="en-US" sz="1100" b="0" i="0" u="none" strike="noStrike" kern="1200" cap="none" spc="0" normalizeH="0" baseline="0" noProof="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rPr>
              <a:t>of Tennessee residents belong to a covered population that may be disproportionately impacted by the digital divide </a:t>
            </a:r>
            <a:r>
              <a:rPr kumimoji="0" lang="en-US" sz="1100" b="0" i="1" u="none" strike="noStrike" kern="1200" cap="none" spc="0" normalizeH="0" baseline="0" noProof="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rPr>
              <a:t>(NTIA Estimates)</a:t>
            </a:r>
          </a:p>
        </p:txBody>
      </p:sp>
      <p:sp>
        <p:nvSpPr>
          <p:cNvPr id="7" name="Trapezoid 6">
            <a:extLst>
              <a:ext uri="{FF2B5EF4-FFF2-40B4-BE49-F238E27FC236}">
                <a16:creationId xmlns:a16="http://schemas.microsoft.com/office/drawing/2014/main" id="{D686ACA4-554C-8193-8EE1-8CFA06D7340C}"/>
              </a:ext>
            </a:extLst>
          </p:cNvPr>
          <p:cNvSpPr/>
          <p:nvPr/>
        </p:nvSpPr>
        <p:spPr>
          <a:xfrm rot="5400000">
            <a:off x="2152175" y="2798434"/>
            <a:ext cx="1837232" cy="459241"/>
          </a:xfrm>
          <a:prstGeom prst="trapezoid">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err="1">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pSp>
        <p:nvGrpSpPr>
          <p:cNvPr id="8" name="Group 7">
            <a:extLst>
              <a:ext uri="{FF2B5EF4-FFF2-40B4-BE49-F238E27FC236}">
                <a16:creationId xmlns:a16="http://schemas.microsoft.com/office/drawing/2014/main" id="{791EB342-206D-00BA-507D-2D59054909F9}"/>
              </a:ext>
            </a:extLst>
          </p:cNvPr>
          <p:cNvGrpSpPr/>
          <p:nvPr/>
        </p:nvGrpSpPr>
        <p:grpSpPr>
          <a:xfrm>
            <a:off x="3594392" y="2397651"/>
            <a:ext cx="1614430" cy="1312228"/>
            <a:chOff x="3672567" y="2205212"/>
            <a:chExt cx="1933576" cy="1254580"/>
          </a:xfrm>
        </p:grpSpPr>
        <p:pic>
          <p:nvPicPr>
            <p:cNvPr id="9" name="Graphic 8" descr="Cheers with solid fill">
              <a:extLst>
                <a:ext uri="{FF2B5EF4-FFF2-40B4-BE49-F238E27FC236}">
                  <a16:creationId xmlns:a16="http://schemas.microsoft.com/office/drawing/2014/main" id="{0B21DAA4-FBEF-631E-6D1E-906A500FE14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227737" y="2205212"/>
              <a:ext cx="750951" cy="750951"/>
            </a:xfrm>
            <a:prstGeom prst="rect">
              <a:avLst/>
            </a:prstGeom>
          </p:spPr>
        </p:pic>
        <p:sp>
          <p:nvSpPr>
            <p:cNvPr id="10" name="TextBox 9">
              <a:extLst>
                <a:ext uri="{FF2B5EF4-FFF2-40B4-BE49-F238E27FC236}">
                  <a16:creationId xmlns:a16="http://schemas.microsoft.com/office/drawing/2014/main" id="{1B0C99C7-9635-73D6-0F52-081C240AFE58}"/>
                </a:ext>
              </a:extLst>
            </p:cNvPr>
            <p:cNvSpPr txBox="1"/>
            <p:nvPr/>
          </p:nvSpPr>
          <p:spPr>
            <a:xfrm>
              <a:off x="3672567" y="2998127"/>
              <a:ext cx="1933576" cy="461665"/>
            </a:xfrm>
            <a:prstGeom prst="rect">
              <a:avLst/>
            </a:prstGeom>
            <a:noFill/>
          </p:spPr>
          <p:txBody>
            <a:bodyPr wrap="square"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Digital Opportunity Taskforce </a:t>
              </a:r>
            </a:p>
          </p:txBody>
        </p:sp>
      </p:grpSp>
      <p:grpSp>
        <p:nvGrpSpPr>
          <p:cNvPr id="12" name="Group 11">
            <a:extLst>
              <a:ext uri="{FF2B5EF4-FFF2-40B4-BE49-F238E27FC236}">
                <a16:creationId xmlns:a16="http://schemas.microsoft.com/office/drawing/2014/main" id="{8DE1AF30-895A-3DDA-15A6-AE6850BB7706}"/>
              </a:ext>
            </a:extLst>
          </p:cNvPr>
          <p:cNvGrpSpPr/>
          <p:nvPr/>
        </p:nvGrpSpPr>
        <p:grpSpPr>
          <a:xfrm>
            <a:off x="5428832" y="2308312"/>
            <a:ext cx="1439467" cy="1301132"/>
            <a:chOff x="5440478" y="2123487"/>
            <a:chExt cx="1724026" cy="1243971"/>
          </a:xfrm>
        </p:grpSpPr>
        <p:pic>
          <p:nvPicPr>
            <p:cNvPr id="13" name="Graphic 12" descr="Boardroom with solid fill">
              <a:extLst>
                <a:ext uri="{FF2B5EF4-FFF2-40B4-BE49-F238E27FC236}">
                  <a16:creationId xmlns:a16="http://schemas.microsoft.com/office/drawing/2014/main" id="{5BFA9E5F-C4DC-4893-C259-EC53B5B566A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845291" y="2123487"/>
              <a:ext cx="914400" cy="914400"/>
            </a:xfrm>
            <a:prstGeom prst="rect">
              <a:avLst/>
            </a:prstGeom>
          </p:spPr>
        </p:pic>
        <p:sp>
          <p:nvSpPr>
            <p:cNvPr id="14" name="TextBox 13">
              <a:extLst>
                <a:ext uri="{FF2B5EF4-FFF2-40B4-BE49-F238E27FC236}">
                  <a16:creationId xmlns:a16="http://schemas.microsoft.com/office/drawing/2014/main" id="{C1AEE346-D90B-064F-A135-3F01B3A83A73}"/>
                </a:ext>
              </a:extLst>
            </p:cNvPr>
            <p:cNvSpPr txBox="1"/>
            <p:nvPr/>
          </p:nvSpPr>
          <p:spPr>
            <a:xfrm>
              <a:off x="5440478" y="2905793"/>
              <a:ext cx="1724026" cy="461665"/>
            </a:xfrm>
            <a:prstGeom prst="rect">
              <a:avLst/>
            </a:prstGeom>
            <a:noFill/>
          </p:spPr>
          <p:txBody>
            <a:bodyPr wrap="square"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Community Listening &amp; Working Groups</a:t>
              </a:r>
            </a:p>
          </p:txBody>
        </p:sp>
      </p:grpSp>
      <p:grpSp>
        <p:nvGrpSpPr>
          <p:cNvPr id="15" name="Group 14">
            <a:extLst>
              <a:ext uri="{FF2B5EF4-FFF2-40B4-BE49-F238E27FC236}">
                <a16:creationId xmlns:a16="http://schemas.microsoft.com/office/drawing/2014/main" id="{636F4C9F-E45F-2FF9-0C65-15048C01CAA7}"/>
              </a:ext>
            </a:extLst>
          </p:cNvPr>
          <p:cNvGrpSpPr/>
          <p:nvPr/>
        </p:nvGrpSpPr>
        <p:grpSpPr>
          <a:xfrm>
            <a:off x="7067125" y="2389015"/>
            <a:ext cx="1359148" cy="1240161"/>
            <a:chOff x="7104769" y="2226158"/>
            <a:chExt cx="1627828" cy="1185679"/>
          </a:xfrm>
        </p:grpSpPr>
        <p:pic>
          <p:nvPicPr>
            <p:cNvPr id="16" name="Picture 15" descr="A blue icon of a person at a podium with people behind him&#10;&#10;Description automatically generated">
              <a:extLst>
                <a:ext uri="{FF2B5EF4-FFF2-40B4-BE49-F238E27FC236}">
                  <a16:creationId xmlns:a16="http://schemas.microsoft.com/office/drawing/2014/main" id="{C8F68DF8-BD89-FC1F-9504-11136979FC9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609499" y="2226158"/>
              <a:ext cx="660165" cy="660165"/>
            </a:xfrm>
            <a:prstGeom prst="rect">
              <a:avLst/>
            </a:prstGeom>
          </p:spPr>
        </p:pic>
        <p:sp>
          <p:nvSpPr>
            <p:cNvPr id="17" name="TextBox 16">
              <a:extLst>
                <a:ext uri="{FF2B5EF4-FFF2-40B4-BE49-F238E27FC236}">
                  <a16:creationId xmlns:a16="http://schemas.microsoft.com/office/drawing/2014/main" id="{8AC4FE4B-DED1-3EC4-2855-6F3FEA6B8C20}"/>
                </a:ext>
              </a:extLst>
            </p:cNvPr>
            <p:cNvSpPr txBox="1"/>
            <p:nvPr/>
          </p:nvSpPr>
          <p:spPr>
            <a:xfrm>
              <a:off x="7104769" y="2950172"/>
              <a:ext cx="1627828" cy="461665"/>
            </a:xfrm>
            <a:prstGeom prst="rect">
              <a:avLst/>
            </a:prstGeom>
            <a:noFill/>
          </p:spPr>
          <p:txBody>
            <a:bodyPr wrap="square"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Digital Opportunity Summit</a:t>
              </a:r>
            </a:p>
          </p:txBody>
        </p:sp>
      </p:grpSp>
      <p:grpSp>
        <p:nvGrpSpPr>
          <p:cNvPr id="18" name="Group 17">
            <a:extLst>
              <a:ext uri="{FF2B5EF4-FFF2-40B4-BE49-F238E27FC236}">
                <a16:creationId xmlns:a16="http://schemas.microsoft.com/office/drawing/2014/main" id="{79DEC6EA-C5BA-041B-5B53-92A3DC62F0AB}"/>
              </a:ext>
            </a:extLst>
          </p:cNvPr>
          <p:cNvGrpSpPr/>
          <p:nvPr/>
        </p:nvGrpSpPr>
        <p:grpSpPr>
          <a:xfrm>
            <a:off x="8646291" y="2308310"/>
            <a:ext cx="1359149" cy="1401566"/>
            <a:chOff x="8352170" y="2201275"/>
            <a:chExt cx="1627828" cy="1339994"/>
          </a:xfrm>
        </p:grpSpPr>
        <p:pic>
          <p:nvPicPr>
            <p:cNvPr id="19" name="Graphic 18" descr="Clipboard with solid fill">
              <a:extLst>
                <a:ext uri="{FF2B5EF4-FFF2-40B4-BE49-F238E27FC236}">
                  <a16:creationId xmlns:a16="http://schemas.microsoft.com/office/drawing/2014/main" id="{8AF8782C-42EE-848A-98AA-0FDFE048F5B4}"/>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8758725" y="2201275"/>
              <a:ext cx="823095" cy="823095"/>
            </a:xfrm>
            <a:prstGeom prst="rect">
              <a:avLst/>
            </a:prstGeom>
          </p:spPr>
        </p:pic>
        <p:sp>
          <p:nvSpPr>
            <p:cNvPr id="20" name="TextBox 19">
              <a:extLst>
                <a:ext uri="{FF2B5EF4-FFF2-40B4-BE49-F238E27FC236}">
                  <a16:creationId xmlns:a16="http://schemas.microsoft.com/office/drawing/2014/main" id="{9F04E644-2C09-5E34-D832-E11A6B3E0772}"/>
                </a:ext>
              </a:extLst>
            </p:cNvPr>
            <p:cNvSpPr txBox="1"/>
            <p:nvPr/>
          </p:nvSpPr>
          <p:spPr>
            <a:xfrm>
              <a:off x="8352170" y="3079604"/>
              <a:ext cx="1627828" cy="461665"/>
            </a:xfrm>
            <a:prstGeom prst="rect">
              <a:avLst/>
            </a:prstGeom>
            <a:noFill/>
          </p:spPr>
          <p:txBody>
            <a:bodyPr wrap="square"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Online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Surveys</a:t>
              </a:r>
            </a:p>
          </p:txBody>
        </p:sp>
      </p:grpSp>
      <p:grpSp>
        <p:nvGrpSpPr>
          <p:cNvPr id="21" name="Group 20">
            <a:extLst>
              <a:ext uri="{FF2B5EF4-FFF2-40B4-BE49-F238E27FC236}">
                <a16:creationId xmlns:a16="http://schemas.microsoft.com/office/drawing/2014/main" id="{80D5987B-1F5C-DE69-58C6-987D66D347B6}"/>
              </a:ext>
            </a:extLst>
          </p:cNvPr>
          <p:cNvGrpSpPr/>
          <p:nvPr/>
        </p:nvGrpSpPr>
        <p:grpSpPr>
          <a:xfrm>
            <a:off x="10225446" y="2334421"/>
            <a:ext cx="1545125" cy="1349349"/>
            <a:chOff x="9671421" y="2262054"/>
            <a:chExt cx="1850570" cy="1290070"/>
          </a:xfrm>
        </p:grpSpPr>
        <p:pic>
          <p:nvPicPr>
            <p:cNvPr id="22" name="Picture 21" descr="A person holding a tablet and stack of boxes&#10;&#10;Description automatically generated">
              <a:extLst>
                <a:ext uri="{FF2B5EF4-FFF2-40B4-BE49-F238E27FC236}">
                  <a16:creationId xmlns:a16="http://schemas.microsoft.com/office/drawing/2014/main" id="{1F884497-6275-D725-4DD9-837F51A9ED2B}"/>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248900" y="2262054"/>
              <a:ext cx="652230" cy="652230"/>
            </a:xfrm>
            <a:prstGeom prst="rect">
              <a:avLst/>
            </a:prstGeom>
          </p:spPr>
        </p:pic>
        <p:sp>
          <p:nvSpPr>
            <p:cNvPr id="23" name="TextBox 22">
              <a:extLst>
                <a:ext uri="{FF2B5EF4-FFF2-40B4-BE49-F238E27FC236}">
                  <a16:creationId xmlns:a16="http://schemas.microsoft.com/office/drawing/2014/main" id="{8A07C331-4256-FAF3-6C43-AE1F3A218CEA}"/>
                </a:ext>
              </a:extLst>
            </p:cNvPr>
            <p:cNvSpPr txBox="1"/>
            <p:nvPr/>
          </p:nvSpPr>
          <p:spPr>
            <a:xfrm>
              <a:off x="9671421" y="3090459"/>
              <a:ext cx="1850570" cy="461665"/>
            </a:xfrm>
            <a:prstGeom prst="rect">
              <a:avLst/>
            </a:prstGeom>
            <a:noFill/>
          </p:spPr>
          <p:txBody>
            <a:bodyPr wrap="square"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Digital Opportunity Asset Inventory</a:t>
              </a:r>
              <a:endParaRPr kumimoji="0" lang="en-GB" sz="1200" b="0" i="0" u="none" strike="noStrike" kern="120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pSp>
      <p:sp>
        <p:nvSpPr>
          <p:cNvPr id="24" name="Rectangle 23">
            <a:extLst>
              <a:ext uri="{FF2B5EF4-FFF2-40B4-BE49-F238E27FC236}">
                <a16:creationId xmlns:a16="http://schemas.microsoft.com/office/drawing/2014/main" id="{D4EE7CFC-3F2A-6F20-27FD-EAC67A091C8B}"/>
              </a:ext>
            </a:extLst>
          </p:cNvPr>
          <p:cNvSpPr/>
          <p:nvPr/>
        </p:nvSpPr>
        <p:spPr>
          <a:xfrm rot="16200000">
            <a:off x="-656667" y="5207784"/>
            <a:ext cx="2484337" cy="45896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a:ln>
                  <a:noFill/>
                </a:ln>
                <a:solidFill>
                  <a:srgbClr val="FFFFFF"/>
                </a:solidFill>
                <a:effectLst/>
                <a:uLnTx/>
                <a:uFillTx/>
                <a:latin typeface="Graphik"/>
                <a:ea typeface="+mn-ea"/>
                <a:cs typeface="+mn-cs"/>
              </a:rPr>
              <a:t>Needs and Barriers</a:t>
            </a:r>
          </a:p>
        </p:txBody>
      </p:sp>
      <p:cxnSp>
        <p:nvCxnSpPr>
          <p:cNvPr id="25" name="Straight Connector 24">
            <a:extLst>
              <a:ext uri="{FF2B5EF4-FFF2-40B4-BE49-F238E27FC236}">
                <a16:creationId xmlns:a16="http://schemas.microsoft.com/office/drawing/2014/main" id="{1CEFF9BD-C24D-E542-38BD-9E24EDECE5BB}"/>
              </a:ext>
            </a:extLst>
          </p:cNvPr>
          <p:cNvCxnSpPr>
            <a:cxnSpLocks/>
          </p:cNvCxnSpPr>
          <p:nvPr/>
        </p:nvCxnSpPr>
        <p:spPr>
          <a:xfrm>
            <a:off x="1009297" y="4822436"/>
            <a:ext cx="10908238" cy="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sp>
        <p:nvSpPr>
          <p:cNvPr id="26" name="Rectangle 25">
            <a:extLst>
              <a:ext uri="{FF2B5EF4-FFF2-40B4-BE49-F238E27FC236}">
                <a16:creationId xmlns:a16="http://schemas.microsoft.com/office/drawing/2014/main" id="{9ABFDB8B-8620-03FB-C6EE-ADB71BEA56EA}"/>
              </a:ext>
            </a:extLst>
          </p:cNvPr>
          <p:cNvSpPr/>
          <p:nvPr/>
        </p:nvSpPr>
        <p:spPr>
          <a:xfrm>
            <a:off x="1486876" y="4305761"/>
            <a:ext cx="1438493" cy="478687"/>
          </a:xfrm>
          <a:prstGeom prst="rect">
            <a:avLst/>
          </a:prstGeom>
          <a:noFill/>
          <a:ln w="25400" cap="flat" cmpd="sng" algn="ctr">
            <a:noFill/>
            <a:prstDash val="solid"/>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Affordability</a:t>
            </a:r>
          </a:p>
        </p:txBody>
      </p:sp>
      <p:sp>
        <p:nvSpPr>
          <p:cNvPr id="27" name="Rectangle 26">
            <a:extLst>
              <a:ext uri="{FF2B5EF4-FFF2-40B4-BE49-F238E27FC236}">
                <a16:creationId xmlns:a16="http://schemas.microsoft.com/office/drawing/2014/main" id="{18893EF1-AB81-F559-2417-3DEA994070EA}"/>
              </a:ext>
            </a:extLst>
          </p:cNvPr>
          <p:cNvSpPr/>
          <p:nvPr/>
        </p:nvSpPr>
        <p:spPr>
          <a:xfrm>
            <a:off x="3119275" y="4305761"/>
            <a:ext cx="1438493" cy="478687"/>
          </a:xfrm>
          <a:prstGeom prst="rect">
            <a:avLst/>
          </a:prstGeom>
          <a:noFill/>
          <a:ln w="25400" cap="flat" cmpd="sng" algn="ctr">
            <a:noFill/>
            <a:prstDash val="solid"/>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Digital Skills</a:t>
            </a:r>
          </a:p>
        </p:txBody>
      </p:sp>
      <p:sp>
        <p:nvSpPr>
          <p:cNvPr id="28" name="Rectangle 27">
            <a:extLst>
              <a:ext uri="{FF2B5EF4-FFF2-40B4-BE49-F238E27FC236}">
                <a16:creationId xmlns:a16="http://schemas.microsoft.com/office/drawing/2014/main" id="{CE085B6A-400D-A610-C88C-AED1A2437C64}"/>
              </a:ext>
            </a:extLst>
          </p:cNvPr>
          <p:cNvSpPr/>
          <p:nvPr/>
        </p:nvSpPr>
        <p:spPr>
          <a:xfrm>
            <a:off x="4751674" y="4305761"/>
            <a:ext cx="1856465" cy="478687"/>
          </a:xfrm>
          <a:prstGeom prst="rect">
            <a:avLst/>
          </a:prstGeom>
          <a:noFill/>
          <a:ln w="25400" cap="flat" cmpd="sng" algn="ctr">
            <a:noFill/>
            <a:prstDash val="solid"/>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Technical Support</a:t>
            </a:r>
          </a:p>
        </p:txBody>
      </p:sp>
      <p:sp>
        <p:nvSpPr>
          <p:cNvPr id="29" name="Rectangle 28">
            <a:extLst>
              <a:ext uri="{FF2B5EF4-FFF2-40B4-BE49-F238E27FC236}">
                <a16:creationId xmlns:a16="http://schemas.microsoft.com/office/drawing/2014/main" id="{8EA0729E-A487-EE61-8CD5-B24384A625DE}"/>
              </a:ext>
            </a:extLst>
          </p:cNvPr>
          <p:cNvSpPr/>
          <p:nvPr/>
        </p:nvSpPr>
        <p:spPr>
          <a:xfrm>
            <a:off x="6802045" y="4305761"/>
            <a:ext cx="2263020" cy="478687"/>
          </a:xfrm>
          <a:prstGeom prst="rect">
            <a:avLst/>
          </a:prstGeom>
          <a:noFill/>
          <a:ln w="25400" cap="flat" cmpd="sng" algn="ctr">
            <a:noFill/>
            <a:prstDash val="solid"/>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Access to Quality Devices </a:t>
            </a:r>
            <a:endParaRPr kumimoji="0" lang="en-GB" sz="1200" b="1" i="0" u="none" strike="noStrike" kern="120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0" name="Rectangle 29">
            <a:extLst>
              <a:ext uri="{FF2B5EF4-FFF2-40B4-BE49-F238E27FC236}">
                <a16:creationId xmlns:a16="http://schemas.microsoft.com/office/drawing/2014/main" id="{0F8024CA-A825-CE70-204C-1D075B176158}"/>
              </a:ext>
            </a:extLst>
          </p:cNvPr>
          <p:cNvSpPr/>
          <p:nvPr/>
        </p:nvSpPr>
        <p:spPr>
          <a:xfrm>
            <a:off x="9258971" y="4305761"/>
            <a:ext cx="2263020" cy="478687"/>
          </a:xfrm>
          <a:prstGeom prst="rect">
            <a:avLst/>
          </a:prstGeom>
          <a:noFill/>
          <a:ln w="25400" cap="flat" cmpd="sng" algn="ctr">
            <a:noFill/>
            <a:prstDash val="solid"/>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Online Safety and Privacy</a:t>
            </a:r>
            <a:endParaRPr kumimoji="0" lang="en-GB" sz="1200" b="1" i="0" u="none" strike="noStrike" kern="120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1" name="Rectangle 30">
            <a:extLst>
              <a:ext uri="{FF2B5EF4-FFF2-40B4-BE49-F238E27FC236}">
                <a16:creationId xmlns:a16="http://schemas.microsoft.com/office/drawing/2014/main" id="{FE9BD146-5EB6-6567-5B0D-1A463FFAB9A1}"/>
              </a:ext>
            </a:extLst>
          </p:cNvPr>
          <p:cNvSpPr/>
          <p:nvPr/>
        </p:nvSpPr>
        <p:spPr>
          <a:xfrm>
            <a:off x="1287806" y="5089484"/>
            <a:ext cx="1782985" cy="2325562"/>
          </a:xfrm>
          <a:prstGeom prst="rect">
            <a:avLst/>
          </a:prstGeom>
          <a:noFill/>
          <a:ln w="25400" cap="flat" cmpd="sng" algn="ctr">
            <a:noFill/>
            <a:prstDash val="solid"/>
          </a:ln>
          <a:effectLst/>
        </p:spPr>
        <p:txBody>
          <a:bodyPr rtlCol="0" anchor="t"/>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1100" b="0" i="0" u="none" strike="noStrike" kern="1200" cap="none" spc="0" normalizeH="0" baseline="0" noProof="0">
                <a:ln>
                  <a:noFill/>
                </a:ln>
                <a:solidFill>
                  <a:prstClr val="black"/>
                </a:solidFill>
                <a:effectLst/>
                <a:uLnTx/>
                <a:uFillTx/>
                <a:latin typeface="Graphik" panose="020B0503030202060203" pitchFamily="34" charset="0"/>
                <a:ea typeface="+mn-ea"/>
                <a:cs typeface="+mn-cs"/>
              </a:rPr>
              <a:t>Broadband cost was the top barrier across all covered populations and communities</a:t>
            </a:r>
            <a:endParaRPr kumimoji="0" lang="en-GB" sz="1100" b="0" i="0" u="none" strike="noStrike" kern="0" cap="none" spc="0" normalizeH="0" baseline="0" noProof="0">
              <a:ln>
                <a:noFill/>
              </a:ln>
              <a:solidFill>
                <a:srgbClr val="A100FF">
                  <a:lumMod val="60000"/>
                  <a:lumOff val="40000"/>
                </a:srgbClr>
              </a:solidFill>
              <a:effectLst/>
              <a:uLnTx/>
              <a:uFillTx/>
              <a:latin typeface="Graphik" panose="020B0503030202060203" pitchFamily="34" charset="0"/>
              <a:ea typeface="+mn-ea"/>
              <a:cs typeface="+mn-cs"/>
            </a:endParaRPr>
          </a:p>
        </p:txBody>
      </p:sp>
      <p:sp>
        <p:nvSpPr>
          <p:cNvPr id="32" name="Rectangle 31">
            <a:extLst>
              <a:ext uri="{FF2B5EF4-FFF2-40B4-BE49-F238E27FC236}">
                <a16:creationId xmlns:a16="http://schemas.microsoft.com/office/drawing/2014/main" id="{E5D15CDE-6F32-ACEA-E7EC-8C7F03768797}"/>
              </a:ext>
            </a:extLst>
          </p:cNvPr>
          <p:cNvSpPr/>
          <p:nvPr/>
        </p:nvSpPr>
        <p:spPr>
          <a:xfrm>
            <a:off x="2945557" y="5089484"/>
            <a:ext cx="1782985" cy="2325562"/>
          </a:xfrm>
          <a:prstGeom prst="rect">
            <a:avLst/>
          </a:prstGeom>
          <a:noFill/>
          <a:ln w="25400" cap="flat" cmpd="sng" algn="ctr">
            <a:noFill/>
            <a:prstDash val="solid"/>
          </a:ln>
          <a:effectLst/>
        </p:spPr>
        <p:txBody>
          <a:bodyPr rtlCol="0" anchor="t"/>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1100" b="0" i="0" u="none" strike="noStrike" kern="1200" cap="none" spc="0" normalizeH="0" baseline="0" noProof="0">
                <a:ln>
                  <a:noFill/>
                </a:ln>
                <a:solidFill>
                  <a:prstClr val="black"/>
                </a:solidFill>
                <a:effectLst/>
                <a:uLnTx/>
                <a:uFillTx/>
                <a:latin typeface="Graphik" panose="020B0503030202060203" pitchFamily="34" charset="0"/>
                <a:ea typeface="+mn-ea"/>
                <a:cs typeface="+mn-cs"/>
              </a:rPr>
              <a:t>Key Concern for Aging individuals as well as for employment opportunities and higher education</a:t>
            </a:r>
            <a:endParaRPr kumimoji="0" lang="en-GB" sz="1100" b="0" i="0" u="none" strike="noStrike" kern="0" cap="none" spc="0" normalizeH="0" baseline="0" noProof="0">
              <a:ln>
                <a:noFill/>
              </a:ln>
              <a:solidFill>
                <a:srgbClr val="A100FF">
                  <a:lumMod val="60000"/>
                  <a:lumOff val="40000"/>
                </a:srgbClr>
              </a:solidFill>
              <a:effectLst/>
              <a:uLnTx/>
              <a:uFillTx/>
              <a:latin typeface="Graphik" panose="020B0503030202060203" pitchFamily="34" charset="0"/>
              <a:ea typeface="+mn-ea"/>
              <a:cs typeface="+mn-cs"/>
            </a:endParaRPr>
          </a:p>
        </p:txBody>
      </p:sp>
      <p:sp>
        <p:nvSpPr>
          <p:cNvPr id="33" name="Rectangle 32">
            <a:extLst>
              <a:ext uri="{FF2B5EF4-FFF2-40B4-BE49-F238E27FC236}">
                <a16:creationId xmlns:a16="http://schemas.microsoft.com/office/drawing/2014/main" id="{2DECF1EE-AE60-AA3B-5988-B7088B202B9A}"/>
              </a:ext>
            </a:extLst>
          </p:cNvPr>
          <p:cNvSpPr/>
          <p:nvPr/>
        </p:nvSpPr>
        <p:spPr>
          <a:xfrm>
            <a:off x="4714650" y="5089484"/>
            <a:ext cx="1782985" cy="2325562"/>
          </a:xfrm>
          <a:prstGeom prst="rect">
            <a:avLst/>
          </a:prstGeom>
          <a:noFill/>
          <a:ln w="25400" cap="flat" cmpd="sng" algn="ctr">
            <a:noFill/>
            <a:prstDash val="solid"/>
          </a:ln>
          <a:effectLst/>
        </p:spPr>
        <p:txBody>
          <a:bodyPr rtlCol="0" anchor="t"/>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1100" b="0" i="0" u="none" strike="noStrike" kern="1200" cap="none" spc="0" normalizeH="0" baseline="0" noProof="0">
                <a:ln>
                  <a:noFill/>
                </a:ln>
                <a:solidFill>
                  <a:prstClr val="black"/>
                </a:solidFill>
                <a:effectLst/>
                <a:uLnTx/>
                <a:uFillTx/>
                <a:latin typeface="Graphik" panose="020B0503030202060203" pitchFamily="34" charset="0"/>
                <a:ea typeface="+mn-ea"/>
                <a:cs typeface="+mn-cs"/>
              </a:rPr>
              <a:t>Lack of resources around troubleshooting, technical repairs, and maintenance services</a:t>
            </a:r>
            <a:endParaRPr kumimoji="0" lang="en-GB" sz="1100" b="0" i="0" u="none" strike="noStrike" kern="0" cap="none" spc="0" normalizeH="0" baseline="0" noProof="0">
              <a:ln>
                <a:noFill/>
              </a:ln>
              <a:solidFill>
                <a:srgbClr val="A100FF">
                  <a:lumMod val="60000"/>
                  <a:lumOff val="40000"/>
                </a:srgbClr>
              </a:solidFill>
              <a:effectLst/>
              <a:uLnTx/>
              <a:uFillTx/>
              <a:latin typeface="Graphik" panose="020B0503030202060203" pitchFamily="34" charset="0"/>
              <a:ea typeface="+mn-ea"/>
              <a:cs typeface="+mn-cs"/>
            </a:endParaRPr>
          </a:p>
        </p:txBody>
      </p:sp>
      <p:sp>
        <p:nvSpPr>
          <p:cNvPr id="34" name="Rectangle 33">
            <a:extLst>
              <a:ext uri="{FF2B5EF4-FFF2-40B4-BE49-F238E27FC236}">
                <a16:creationId xmlns:a16="http://schemas.microsoft.com/office/drawing/2014/main" id="{32A64A26-9906-63D7-21E3-9F8FB6367B39}"/>
              </a:ext>
            </a:extLst>
          </p:cNvPr>
          <p:cNvSpPr/>
          <p:nvPr/>
        </p:nvSpPr>
        <p:spPr>
          <a:xfrm>
            <a:off x="6872967" y="5000584"/>
            <a:ext cx="1782985" cy="2325562"/>
          </a:xfrm>
          <a:prstGeom prst="rect">
            <a:avLst/>
          </a:prstGeom>
          <a:noFill/>
          <a:ln w="25400" cap="flat" cmpd="sng" algn="ctr">
            <a:noFill/>
            <a:prstDash val="solid"/>
          </a:ln>
          <a:effectLst/>
        </p:spPr>
        <p:txBody>
          <a:bodyPr rtlCol="0" anchor="t"/>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1100" b="0" i="0" u="none" strike="noStrike" kern="1200" cap="none" spc="0" normalizeH="0" baseline="0" noProof="0">
                <a:ln>
                  <a:noFill/>
                </a:ln>
                <a:solidFill>
                  <a:prstClr val="black"/>
                </a:solidFill>
                <a:effectLst/>
                <a:uLnTx/>
                <a:uFillTx/>
                <a:latin typeface="Graphik" panose="020B0503030202060203" pitchFamily="34" charset="0"/>
                <a:ea typeface="+mn-ea"/>
                <a:cs typeface="+mn-cs"/>
              </a:rPr>
              <a:t>Most Tennesseans have a smartphone, but many lack access to a device that enable remote working, online education etc.</a:t>
            </a:r>
            <a:endParaRPr kumimoji="0" lang="en-GB" sz="1100" b="0" i="0" u="none" strike="noStrike" kern="0" cap="none" spc="0" normalizeH="0" baseline="0" noProof="0">
              <a:ln>
                <a:noFill/>
              </a:ln>
              <a:solidFill>
                <a:srgbClr val="A100FF">
                  <a:lumMod val="60000"/>
                  <a:lumOff val="40000"/>
                </a:srgbClr>
              </a:solidFill>
              <a:effectLst/>
              <a:uLnTx/>
              <a:uFillTx/>
              <a:latin typeface="Graphik" panose="020B0503030202060203" pitchFamily="34" charset="0"/>
              <a:ea typeface="+mn-ea"/>
              <a:cs typeface="+mn-cs"/>
            </a:endParaRPr>
          </a:p>
        </p:txBody>
      </p:sp>
      <p:sp>
        <p:nvSpPr>
          <p:cNvPr id="35" name="Rectangle 34">
            <a:extLst>
              <a:ext uri="{FF2B5EF4-FFF2-40B4-BE49-F238E27FC236}">
                <a16:creationId xmlns:a16="http://schemas.microsoft.com/office/drawing/2014/main" id="{054F13FF-5BA2-E2AD-D1B7-5C62E3FA7D7D}"/>
              </a:ext>
            </a:extLst>
          </p:cNvPr>
          <p:cNvSpPr/>
          <p:nvPr/>
        </p:nvSpPr>
        <p:spPr>
          <a:xfrm>
            <a:off x="9258971" y="5000584"/>
            <a:ext cx="2171029" cy="2325562"/>
          </a:xfrm>
          <a:prstGeom prst="rect">
            <a:avLst/>
          </a:prstGeom>
          <a:noFill/>
          <a:ln w="25400" cap="flat" cmpd="sng" algn="ctr">
            <a:noFill/>
            <a:prstDash val="solid"/>
          </a:ln>
          <a:effectLst/>
        </p:spPr>
        <p:txBody>
          <a:bodyPr rtlCol="0" anchor="t"/>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1100" b="0" i="0" u="none" strike="noStrike" kern="1200" cap="none" spc="0" normalizeH="0" baseline="0" noProof="0">
                <a:ln>
                  <a:noFill/>
                </a:ln>
                <a:solidFill>
                  <a:prstClr val="black"/>
                </a:solidFill>
                <a:effectLst/>
                <a:uLnTx/>
                <a:uFillTx/>
                <a:latin typeface="Graphik" panose="020B0503030202060203" pitchFamily="34" charset="0"/>
                <a:ea typeface="+mn-ea"/>
                <a:cs typeface="+mn-cs"/>
              </a:rPr>
              <a:t>Tennesseans expressed concerns for the safety of both children and aging individuals utilizing the Internet with a strong correlation to digital skills</a:t>
            </a:r>
          </a:p>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endParaRPr kumimoji="0" lang="en-GB" sz="1100" b="0" i="0" u="none" strike="noStrike" kern="0" cap="none" spc="0" normalizeH="0" baseline="0" noProof="0">
              <a:ln>
                <a:noFill/>
              </a:ln>
              <a:solidFill>
                <a:srgbClr val="A100FF">
                  <a:lumMod val="60000"/>
                  <a:lumOff val="40000"/>
                </a:srgbClr>
              </a:solidFill>
              <a:effectLst/>
              <a:uLnTx/>
              <a:uFillTx/>
              <a:latin typeface="Graphik" panose="020B0503030202060203" pitchFamily="34" charset="0"/>
              <a:ea typeface="+mn-ea"/>
              <a:cs typeface="+mn-cs"/>
            </a:endParaRPr>
          </a:p>
        </p:txBody>
      </p:sp>
    </p:spTree>
    <p:extLst>
      <p:ext uri="{BB962C8B-B14F-4D97-AF65-F5344CB8AC3E}">
        <p14:creationId xmlns:p14="http://schemas.microsoft.com/office/powerpoint/2010/main" val="22317220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8572DB-1770-4B08-8FAD-6EC8F278D491}"/>
              </a:ext>
            </a:extLst>
          </p:cNvPr>
          <p:cNvSpPr>
            <a:spLocks noGrp="1"/>
          </p:cNvSpPr>
          <p:nvPr>
            <p:ph type="title"/>
          </p:nvPr>
        </p:nvSpPr>
        <p:spPr/>
        <p:txBody>
          <a:bodyPr>
            <a:normAutofit/>
          </a:bodyPr>
          <a:lstStyle/>
          <a:p>
            <a:r>
              <a:rPr lang="en-US">
                <a:latin typeface="Open Sans"/>
                <a:ea typeface="Open Sans"/>
                <a:cs typeface="Open Sans"/>
              </a:rPr>
              <a:t>TNECD’s Digital Opportunity Efforts to Date</a:t>
            </a:r>
          </a:p>
        </p:txBody>
      </p:sp>
      <p:sp>
        <p:nvSpPr>
          <p:cNvPr id="58" name="TextBox 57">
            <a:extLst>
              <a:ext uri="{FF2B5EF4-FFF2-40B4-BE49-F238E27FC236}">
                <a16:creationId xmlns:a16="http://schemas.microsoft.com/office/drawing/2014/main" id="{EAFDA871-7D7E-1B70-A349-95190F91B988}"/>
              </a:ext>
            </a:extLst>
          </p:cNvPr>
          <p:cNvSpPr txBox="1"/>
          <p:nvPr/>
        </p:nvSpPr>
        <p:spPr>
          <a:xfrm>
            <a:off x="381002" y="1794587"/>
            <a:ext cx="11602451" cy="4624343"/>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700"/>
              </a:spcAft>
              <a:buClrTx/>
              <a:buSzTx/>
              <a:buFontTx/>
              <a:buNone/>
              <a:tabLst/>
              <a:defRPr/>
            </a:pPr>
            <a:r>
              <a:rPr kumimoji="0" lang="en-US" sz="1800" b="1" i="0" u="none" strike="noStrike" kern="1200" cap="none" spc="0" normalizeH="0" baseline="0" noProof="0">
                <a:ln>
                  <a:noFill/>
                </a:ln>
                <a:solidFill>
                  <a:srgbClr val="FF0F00"/>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DO Initiatives to Date</a:t>
            </a:r>
            <a:endParaRPr lang="en-US" sz="1800" b="1" i="0" u="none" strike="noStrike" kern="1200" cap="none" spc="0" normalizeH="0" baseline="0" noProof="0">
              <a:ln>
                <a:noFill/>
              </a:ln>
              <a:solidFill>
                <a:srgbClr val="FF0F00"/>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endParaRPr>
          </a:p>
          <a:p>
            <a:pPr>
              <a:spcAft>
                <a:spcPts val="700"/>
              </a:spcAft>
              <a:defRPr/>
            </a:pPr>
            <a:r>
              <a:rPr kumimoji="0" lang="en-US" sz="1600" b="0" i="0" u="none" strike="noStrike" kern="1200" cap="none" spc="0" normalizeH="0" baseline="0" noProof="0">
                <a:ln>
                  <a:noFill/>
                </a:ln>
                <a:solidFill>
                  <a:srgbClr val="666666"/>
                </a:solidFill>
                <a:effectLst/>
                <a:uLnTx/>
                <a:uFillTx/>
                <a:latin typeface="Open Sans Light"/>
                <a:ea typeface="Open Sans"/>
                <a:cs typeface="Open Sans"/>
              </a:rPr>
              <a:t>Through ARPA dollars, launched:</a:t>
            </a:r>
            <a:r>
              <a:rPr lang="en-US" sz="1600">
                <a:solidFill>
                  <a:srgbClr val="666666"/>
                </a:solidFill>
                <a:latin typeface="Open Sans Light"/>
                <a:ea typeface="Open Sans"/>
                <a:cs typeface="Open Sans"/>
              </a:rPr>
              <a:t> </a:t>
            </a:r>
          </a:p>
          <a:p>
            <a:pPr>
              <a:spcAft>
                <a:spcPts val="700"/>
              </a:spcAft>
              <a:defRPr/>
            </a:pPr>
            <a:endParaRPr lang="en-US" sz="1600" b="0" i="0" u="none" strike="noStrike" kern="1200" cap="none" spc="0" normalizeH="0" baseline="0" noProof="0">
              <a:ln>
                <a:noFill/>
              </a:ln>
              <a:solidFill>
                <a:srgbClr val="666666"/>
              </a:solidFill>
              <a:effectLst/>
              <a:uLnTx/>
              <a:uFillTx/>
              <a:latin typeface="Open Sans Light"/>
              <a:ea typeface="Open Sans" panose="020B0606030504020204" pitchFamily="34" charset="0"/>
              <a:cs typeface="Open Sans" panose="020B0606030504020204" pitchFamily="34" charset="0"/>
            </a:endParaRPr>
          </a:p>
          <a:p>
            <a:pPr marL="457200" marR="0" lvl="2" indent="-285750" algn="l" defTabSz="914400" rtl="0" eaLnBrk="1" fontAlgn="auto" latinLnBrk="0" hangingPunct="1">
              <a:lnSpc>
                <a:spcPct val="100000"/>
              </a:lnSpc>
              <a:spcBef>
                <a:spcPts val="0"/>
              </a:spcBef>
              <a:spcAft>
                <a:spcPts val="700"/>
              </a:spcAft>
              <a:buClrTx/>
              <a:buSzTx/>
              <a:buFont typeface="Arial" panose="020B0604020202020204" pitchFamily="34" charset="0"/>
              <a:buChar char="•"/>
              <a:tabLst/>
              <a:defRPr/>
            </a:pPr>
            <a:r>
              <a:rPr kumimoji="0" lang="en-US" sz="1600" b="1" i="0" u="none" strike="noStrike" kern="1200" cap="none" spc="0" normalizeH="0" baseline="0" noProof="0">
                <a:ln>
                  <a:noFill/>
                </a:ln>
                <a:solidFill>
                  <a:srgbClr val="666666"/>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Digital Skills, Education, and Workforce Development (DSEW)</a:t>
            </a:r>
            <a:r>
              <a:rPr kumimoji="0" lang="en-US" sz="1600" b="0" i="0" u="none" strike="noStrike" kern="1200" cap="none" spc="0" normalizeH="0" baseline="0" noProof="0">
                <a:ln>
                  <a:noFill/>
                </a:ln>
                <a:solidFill>
                  <a:srgbClr val="666666"/>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 </a:t>
            </a:r>
            <a:r>
              <a:rPr kumimoji="0" lang="en-US" sz="1600" b="0" i="0" u="none" strike="noStrike" kern="1200" cap="none" spc="0" normalizeH="0" baseline="0" noProof="0">
                <a:ln>
                  <a:noFill/>
                </a:ln>
                <a:solidFill>
                  <a:srgbClr val="666666"/>
                </a:solidFill>
                <a:effectLst/>
                <a:uLnTx/>
                <a:uFillTx/>
                <a:latin typeface="Open Sans Light"/>
                <a:ea typeface="Open Sans"/>
                <a:cs typeface="Open Sans"/>
              </a:rPr>
              <a:t>– in process of distributing $38M across digital skills, education, and workforce development </a:t>
            </a:r>
            <a:endParaRPr lang="en-US" sz="1600" b="0" i="0" u="none" strike="noStrike" kern="1200" cap="none" spc="0" normalizeH="0" baseline="0" noProof="0">
              <a:ln>
                <a:noFill/>
              </a:ln>
              <a:solidFill>
                <a:srgbClr val="666666"/>
              </a:solidFill>
              <a:effectLst/>
              <a:uLnTx/>
              <a:uFillTx/>
              <a:latin typeface="Open Sans Light"/>
              <a:ea typeface="Open Sans"/>
              <a:cs typeface="Open Sans"/>
            </a:endParaRPr>
          </a:p>
          <a:p>
            <a:pPr marL="457200" marR="0" lvl="2" indent="0" algn="l" defTabSz="914400" rtl="0" eaLnBrk="1" fontAlgn="auto" latinLnBrk="0" hangingPunct="1">
              <a:lnSpc>
                <a:spcPct val="100000"/>
              </a:lnSpc>
              <a:spcBef>
                <a:spcPts val="0"/>
              </a:spcBef>
              <a:spcAft>
                <a:spcPts val="700"/>
              </a:spcAft>
              <a:buClrTx/>
              <a:buSzTx/>
              <a:buFontTx/>
              <a:buNone/>
              <a:tabLst/>
              <a:defRPr/>
            </a:pPr>
            <a:endParaRPr lang="en-US" sz="1600" b="0" i="0" u="none" strike="noStrike" kern="1200" cap="none" spc="0" normalizeH="0" baseline="0" noProof="0">
              <a:ln>
                <a:noFill/>
              </a:ln>
              <a:solidFill>
                <a:srgbClr val="666666"/>
              </a:solidFill>
              <a:effectLst/>
              <a:uLnTx/>
              <a:uFillTx/>
              <a:latin typeface="Open Sans Light"/>
              <a:ea typeface="Open Sans" panose="020B0606030504020204" pitchFamily="34" charset="0"/>
              <a:cs typeface="Open Sans" panose="020B0606030504020204" pitchFamily="34" charset="0"/>
            </a:endParaRPr>
          </a:p>
          <a:p>
            <a:pPr marL="457200" marR="0" lvl="2" indent="-285750" algn="l" defTabSz="914400" rtl="0" eaLnBrk="1" fontAlgn="auto" latinLnBrk="0" hangingPunct="1">
              <a:lnSpc>
                <a:spcPct val="100000"/>
              </a:lnSpc>
              <a:spcBef>
                <a:spcPts val="0"/>
              </a:spcBef>
              <a:spcAft>
                <a:spcPts val="700"/>
              </a:spcAft>
              <a:buClrTx/>
              <a:buSzTx/>
              <a:buFont typeface="Arial" panose="020B0604020202020204" pitchFamily="34" charset="0"/>
              <a:buChar char="•"/>
              <a:tabLst/>
              <a:defRPr/>
            </a:pPr>
            <a:r>
              <a:rPr kumimoji="0" lang="en-US" sz="1600" b="1" i="0" u="none" strike="noStrike" kern="1200" cap="none" spc="0" normalizeH="0" baseline="0" noProof="0">
                <a:ln>
                  <a:noFill/>
                </a:ln>
                <a:solidFill>
                  <a:srgbClr val="666666"/>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Connected Community Facilities (CCF) </a:t>
            </a:r>
            <a:r>
              <a:rPr kumimoji="0" lang="en-US" sz="1600" b="0" i="0" u="none" strike="noStrike" kern="1200" cap="none" spc="0" normalizeH="0" baseline="0" noProof="0">
                <a:ln>
                  <a:noFill/>
                </a:ln>
                <a:solidFill>
                  <a:srgbClr val="666666"/>
                </a:solidFill>
                <a:effectLst/>
                <a:uLnTx/>
                <a:uFillTx/>
                <a:latin typeface="Open Sans Light"/>
                <a:ea typeface="Open Sans"/>
                <a:cs typeface="Open Sans"/>
              </a:rPr>
              <a:t>– in process of enabling digital workforce development, virtual health monitoring, virtual education, and broadband access through construction or rehabilitation of a building</a:t>
            </a:r>
            <a:endParaRPr lang="en-US" sz="1600" b="0" i="0" u="none" strike="noStrike" kern="1200" cap="none" spc="0" normalizeH="0" baseline="0" noProof="0">
              <a:ln>
                <a:noFill/>
              </a:ln>
              <a:solidFill>
                <a:srgbClr val="666666"/>
              </a:solidFill>
              <a:effectLst/>
              <a:uLnTx/>
              <a:uFillTx/>
              <a:latin typeface="Open Sans Light"/>
              <a:ea typeface="Open Sans"/>
              <a:cs typeface="Open Sans"/>
            </a:endParaRPr>
          </a:p>
          <a:p>
            <a:pPr marL="457200" marR="0" lvl="2" indent="-285750" algn="l" defTabSz="914400" rtl="0" eaLnBrk="1" fontAlgn="auto" latinLnBrk="0" hangingPunct="1">
              <a:lnSpc>
                <a:spcPct val="100000"/>
              </a:lnSpc>
              <a:spcBef>
                <a:spcPts val="0"/>
              </a:spcBef>
              <a:spcAft>
                <a:spcPts val="700"/>
              </a:spcAft>
              <a:buClrTx/>
              <a:buSzTx/>
              <a:buFont typeface="Arial" panose="020B0604020202020204" pitchFamily="34" charset="0"/>
              <a:buChar char="•"/>
              <a:tabLst/>
              <a:defRPr/>
            </a:pPr>
            <a:endParaRPr lang="en-US" sz="1600" b="0" i="0" u="none" strike="noStrike" kern="1200" cap="none" spc="0" normalizeH="0" baseline="0" noProof="0">
              <a:ln>
                <a:noFill/>
              </a:ln>
              <a:solidFill>
                <a:srgbClr val="666666"/>
              </a:solidFill>
              <a:effectLst/>
              <a:uLnTx/>
              <a:uFillTx/>
              <a:latin typeface="Open Sans Light"/>
              <a:ea typeface="Open Sans" panose="020B0606030504020204" pitchFamily="34" charset="0"/>
              <a:cs typeface="Open Sans" panose="020B0606030504020204" pitchFamily="34" charset="0"/>
            </a:endParaRPr>
          </a:p>
          <a:p>
            <a:pPr marL="457200" marR="0" lvl="2" indent="-285750" algn="l" defTabSz="914400" rtl="0" eaLnBrk="1" fontAlgn="auto" latinLnBrk="0" hangingPunct="1">
              <a:lnSpc>
                <a:spcPct val="100000"/>
              </a:lnSpc>
              <a:spcBef>
                <a:spcPts val="0"/>
              </a:spcBef>
              <a:spcAft>
                <a:spcPts val="700"/>
              </a:spcAft>
              <a:buClrTx/>
              <a:buSzTx/>
              <a:buFont typeface="Arial" panose="020B0604020202020204" pitchFamily="34" charset="0"/>
              <a:buChar char="•"/>
              <a:tabLst/>
              <a:defRPr/>
            </a:pPr>
            <a:r>
              <a:rPr kumimoji="0" lang="en-US" sz="1600" b="1" i="0" u="none" strike="noStrike" kern="1200" cap="none" spc="0" normalizeH="0" baseline="0" noProof="0">
                <a:ln>
                  <a:noFill/>
                </a:ln>
                <a:solidFill>
                  <a:srgbClr val="666666"/>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Broadband Ready Communities (BRC)</a:t>
            </a:r>
            <a:r>
              <a:rPr kumimoji="0" lang="en-US" sz="1600" b="0" i="0" u="none" strike="noStrike" kern="1200" cap="none" spc="0" normalizeH="0" baseline="0" noProof="0">
                <a:ln>
                  <a:noFill/>
                </a:ln>
                <a:solidFill>
                  <a:srgbClr val="666666"/>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 – </a:t>
            </a:r>
            <a:r>
              <a:rPr kumimoji="0" lang="en-US" sz="1600" b="0" i="0" u="none" strike="noStrike" kern="1200" cap="none" spc="0" normalizeH="0" baseline="0" noProof="0">
                <a:ln>
                  <a:noFill/>
                </a:ln>
                <a:solidFill>
                  <a:srgbClr val="666666"/>
                </a:solidFill>
                <a:effectLst/>
                <a:uLnTx/>
                <a:uFillTx/>
                <a:latin typeface="Open Sans Light"/>
                <a:ea typeface="Open Sans"/>
                <a:cs typeface="Open Sans"/>
              </a:rPr>
              <a:t>$10 million distributed to non-competitive grant for county and local governments to secure up to $100,000 for broadband adoption activities</a:t>
            </a:r>
            <a:endParaRPr lang="en-US" sz="1600" b="0" i="0" u="none" strike="noStrike" kern="1200" cap="none" spc="0" normalizeH="0" baseline="0" noProof="0">
              <a:ln>
                <a:noFill/>
              </a:ln>
              <a:solidFill>
                <a:srgbClr val="666666"/>
              </a:solidFill>
              <a:effectLst/>
              <a:uLnTx/>
              <a:uFillTx/>
              <a:latin typeface="Open Sans Light"/>
              <a:ea typeface="Open Sans"/>
              <a:cs typeface="Open Sans"/>
            </a:endParaRPr>
          </a:p>
          <a:p>
            <a:pPr marL="457200" marR="0" lvl="2" indent="0" algn="l" defTabSz="914400" rtl="0" eaLnBrk="1" fontAlgn="auto" latinLnBrk="0" hangingPunct="1">
              <a:lnSpc>
                <a:spcPct val="100000"/>
              </a:lnSpc>
              <a:spcBef>
                <a:spcPts val="0"/>
              </a:spcBef>
              <a:spcAft>
                <a:spcPts val="700"/>
              </a:spcAft>
              <a:buClrTx/>
              <a:buSzTx/>
              <a:buFontTx/>
              <a:buNone/>
              <a:tabLst/>
              <a:defRPr/>
            </a:pPr>
            <a:endParaRPr lang="en-US" sz="1600" b="0" i="0" u="none" strike="noStrike" kern="1200" cap="none" spc="0" normalizeH="0" baseline="0" noProof="0">
              <a:ln>
                <a:noFill/>
              </a:ln>
              <a:solidFill>
                <a:srgbClr val="666666"/>
              </a:solidFill>
              <a:effectLst/>
              <a:uLnTx/>
              <a:uFillTx/>
              <a:latin typeface="Open Sans Light"/>
              <a:ea typeface="Open Sans" panose="020B0606030504020204" pitchFamily="34" charset="0"/>
              <a:cs typeface="Open Sans" panose="020B0606030504020204" pitchFamily="34" charset="0"/>
            </a:endParaRPr>
          </a:p>
          <a:p>
            <a:pPr marL="457200" lvl="2" indent="-285750">
              <a:spcAft>
                <a:spcPts val="700"/>
              </a:spcAft>
              <a:buFont typeface="Arial" panose="020B0604020202020204" pitchFamily="34" charset="0"/>
              <a:buChar char="•"/>
              <a:defRPr/>
            </a:pPr>
            <a:r>
              <a:rPr kumimoji="0" lang="en-US" sz="1600" b="1" i="0" u="none" strike="noStrike" kern="1200" cap="none" spc="0" normalizeH="0" baseline="0" noProof="0">
                <a:ln>
                  <a:noFill/>
                </a:ln>
                <a:solidFill>
                  <a:srgbClr val="666666"/>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Tennessee College of Applied Technology (TCAT)</a:t>
            </a:r>
            <a:r>
              <a:rPr lang="en-US" sz="1600">
                <a:solidFill>
                  <a:srgbClr val="666666"/>
                </a:solidFill>
                <a:latin typeface="Open Sans Semibold" panose="020B0706030804020204" pitchFamily="34" charset="0"/>
                <a:ea typeface="Open Sans Semibold" panose="020B0706030804020204" pitchFamily="34" charset="0"/>
                <a:cs typeface="Open Sans Semibold" panose="020B0706030804020204" pitchFamily="34" charset="0"/>
              </a:rPr>
              <a:t> </a:t>
            </a:r>
            <a:r>
              <a:rPr kumimoji="0" lang="en-US" sz="1600" b="0" i="0" u="none" strike="noStrike" kern="1200" cap="none" spc="0" normalizeH="0" baseline="0" noProof="0">
                <a:ln>
                  <a:noFill/>
                </a:ln>
                <a:solidFill>
                  <a:srgbClr val="666666"/>
                </a:solidFill>
                <a:effectLst/>
                <a:uLnTx/>
                <a:uFillTx/>
                <a:latin typeface="Open Sans Light"/>
                <a:ea typeface="Open Sans"/>
                <a:cs typeface="Open Sans"/>
              </a:rPr>
              <a:t> - $5 million across 5 adult educational institutions offering the Telecommunications Electronics Technician Diploma to produce the well-trained and diverse telecommunications workforce</a:t>
            </a:r>
            <a:endParaRPr kumimoji="0" lang="en-US" sz="1600" b="1" i="0" u="none" strike="noStrike" kern="1200" cap="none" spc="0" normalizeH="0" baseline="0" noProof="0">
              <a:ln>
                <a:noFill/>
              </a:ln>
              <a:solidFill>
                <a:srgbClr val="1B365D"/>
              </a:solidFill>
              <a:effectLst/>
              <a:uLnTx/>
              <a:uFillTx/>
              <a:latin typeface="Open Sans Light"/>
              <a:ea typeface="Open Sans"/>
              <a:cs typeface="Open Sans"/>
            </a:endParaRPr>
          </a:p>
        </p:txBody>
      </p:sp>
      <p:sp>
        <p:nvSpPr>
          <p:cNvPr id="11" name="TextBox 10">
            <a:extLst>
              <a:ext uri="{FF2B5EF4-FFF2-40B4-BE49-F238E27FC236}">
                <a16:creationId xmlns:a16="http://schemas.microsoft.com/office/drawing/2014/main" id="{C2440353-A6CE-0052-0E1A-EA73354A5A04}"/>
              </a:ext>
            </a:extLst>
          </p:cNvPr>
          <p:cNvSpPr txBox="1"/>
          <p:nvPr/>
        </p:nvSpPr>
        <p:spPr>
          <a:xfrm>
            <a:off x="381002" y="1310333"/>
            <a:ext cx="10877024"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666666"/>
                </a:solidFill>
                <a:effectLst/>
                <a:uLnTx/>
                <a:uFillTx/>
                <a:latin typeface="Open Sans" panose="020B0606030504020204" pitchFamily="34" charset="0"/>
                <a:ea typeface="Open Sans" panose="020B0606030504020204" pitchFamily="34" charset="0"/>
                <a:cs typeface="Open Sans" panose="020B0606030504020204" pitchFamily="34" charset="0"/>
              </a:rPr>
              <a:t>Using</a:t>
            </a:r>
            <a:r>
              <a:rPr kumimoji="0" lang="en-US" sz="1600" b="1" i="0" u="none" strike="noStrike" kern="1200" cap="none" spc="0" normalizeH="0" baseline="0" noProof="0">
                <a:ln>
                  <a:noFill/>
                </a:ln>
                <a:solidFill>
                  <a:srgbClr val="1B365D"/>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n-US" sz="1600" b="1" i="0" u="none" strike="noStrike" kern="1200" cap="none" spc="0" normalizeH="0" baseline="0" noProof="0">
                <a:ln>
                  <a:noFill/>
                </a:ln>
                <a:solidFill>
                  <a:srgbClr val="666666"/>
                </a:solidFill>
                <a:effectLst/>
                <a:uLnTx/>
                <a:uFillTx/>
                <a:latin typeface="Open Sans" panose="020B0606030504020204" pitchFamily="34" charset="0"/>
                <a:ea typeface="Open Sans" panose="020B0606030504020204" pitchFamily="34" charset="0"/>
                <a:cs typeface="Open Sans" panose="020B0606030504020204" pitchFamily="34" charset="0"/>
              </a:rPr>
              <a:t>funds tactfully to maximize impact and intentionally advance covered populations</a:t>
            </a:r>
          </a:p>
        </p:txBody>
      </p:sp>
    </p:spTree>
    <p:extLst>
      <p:ext uri="{BB962C8B-B14F-4D97-AF65-F5344CB8AC3E}">
        <p14:creationId xmlns:p14="http://schemas.microsoft.com/office/powerpoint/2010/main" val="2633254648"/>
      </p:ext>
    </p:extLst>
  </p:cSld>
  <p:clrMapOvr>
    <a:masterClrMapping/>
  </p:clrMapOvr>
  <p:extLst>
    <p:ext uri="{6950BFC3-D8DA-4A85-94F7-54DA5524770B}">
      <p188:commentRel xmlns:p188="http://schemas.microsoft.com/office/powerpoint/2018/8/main" r:id="rId3"/>
    </p:ext>
  </p:extLs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B50F114F-AFE4-25A9-EDDA-42488CC3FB52}"/>
              </a:ext>
            </a:extLst>
          </p:cNvPr>
          <p:cNvSpPr>
            <a:spLocks noGrp="1"/>
          </p:cNvSpPr>
          <p:nvPr>
            <p:ph type="title"/>
          </p:nvPr>
        </p:nvSpPr>
        <p:spPr>
          <a:xfrm>
            <a:off x="381002" y="558225"/>
            <a:ext cx="11446434" cy="584775"/>
          </a:xfrm>
        </p:spPr>
        <p:txBody>
          <a:bodyPr/>
          <a:lstStyle/>
          <a:p>
            <a:r>
              <a:rPr lang="en-US">
                <a:latin typeface="Open Sans Semibold"/>
                <a:ea typeface="Open Sans Semibold"/>
                <a:cs typeface="Open Sans Semibold"/>
              </a:rPr>
              <a:t>BRC Main Goals</a:t>
            </a:r>
          </a:p>
        </p:txBody>
      </p:sp>
      <p:sp>
        <p:nvSpPr>
          <p:cNvPr id="12" name="Text Placeholder 2">
            <a:extLst>
              <a:ext uri="{FF2B5EF4-FFF2-40B4-BE49-F238E27FC236}">
                <a16:creationId xmlns:a16="http://schemas.microsoft.com/office/drawing/2014/main" id="{CCA21D1D-F29D-3FD8-9844-95B2DAF49A4E}"/>
              </a:ext>
            </a:extLst>
          </p:cNvPr>
          <p:cNvSpPr>
            <a:spLocks noGrp="1"/>
          </p:cNvSpPr>
          <p:nvPr>
            <p:ph type="body" sz="quarter" idx="21"/>
          </p:nvPr>
        </p:nvSpPr>
        <p:spPr>
          <a:xfrm>
            <a:off x="381002" y="302502"/>
            <a:ext cx="11446436" cy="242887"/>
          </a:xfrm>
        </p:spPr>
        <p:txBody>
          <a:bodyPr/>
          <a:lstStyle/>
          <a:p>
            <a:r>
              <a:rPr lang="en-US" sz="120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PROGRAM OVERVIEW</a:t>
            </a:r>
            <a:endParaRPr lang="en-US">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2" name="Content Placeholder 1">
            <a:extLst>
              <a:ext uri="{FF2B5EF4-FFF2-40B4-BE49-F238E27FC236}">
                <a16:creationId xmlns:a16="http://schemas.microsoft.com/office/drawing/2014/main" id="{04155FB1-6374-F608-FA33-29BA2A6AF0EF}"/>
              </a:ext>
            </a:extLst>
          </p:cNvPr>
          <p:cNvSpPr>
            <a:spLocks noGrp="1"/>
          </p:cNvSpPr>
          <p:nvPr>
            <p:ph sz="quarter" idx="18"/>
          </p:nvPr>
        </p:nvSpPr>
        <p:spPr>
          <a:xfrm>
            <a:off x="1086554" y="1711538"/>
            <a:ext cx="10012370" cy="631939"/>
          </a:xfrm>
        </p:spPr>
        <p:txBody>
          <a:bodyPr vert="horz" lIns="91440" tIns="45720" rIns="91440" bIns="45720" numCol="1" spcCol="274320" rtlCol="0" anchor="t">
            <a:noAutofit/>
          </a:bodyPr>
          <a:lstStyle/>
          <a:p>
            <a:pPr marL="0" indent="0" algn="ctr">
              <a:buNone/>
            </a:pPr>
            <a:endParaRPr lang="en-US" sz="2800">
              <a:effectLst/>
              <a:latin typeface="Open Sans" panose="020B0606030504020204" pitchFamily="34" charset="0"/>
              <a:ea typeface="Open Sans" panose="020B0606030504020204" pitchFamily="34" charset="0"/>
              <a:cs typeface="Open Sans" panose="020B0606030504020204" pitchFamily="34" charset="0"/>
            </a:endParaRPr>
          </a:p>
          <a:p>
            <a:pPr marL="0" indent="0" algn="ctr">
              <a:buNone/>
            </a:pPr>
            <a:r>
              <a:rPr lang="en-US" sz="3200" b="1">
                <a:solidFill>
                  <a:schemeClr val="tx2"/>
                </a:solidFill>
                <a:effectLst/>
                <a:latin typeface="Open Sans"/>
                <a:ea typeface="Open Sans"/>
                <a:cs typeface="Open Sans"/>
              </a:rPr>
              <a:t>By collaborating with local officials and counties, we are </a:t>
            </a:r>
            <a:r>
              <a:rPr lang="en-US" sz="3200" b="1" u="sng">
                <a:solidFill>
                  <a:schemeClr val="tx2"/>
                </a:solidFill>
                <a:effectLst/>
                <a:latin typeface="Open Sans"/>
                <a:ea typeface="Open Sans"/>
                <a:cs typeface="Open Sans"/>
              </a:rPr>
              <a:t>addressing the digital divide</a:t>
            </a:r>
            <a:r>
              <a:rPr lang="en-US" sz="3200" b="1">
                <a:solidFill>
                  <a:schemeClr val="tx2"/>
                </a:solidFill>
                <a:effectLst/>
                <a:latin typeface="Open Sans"/>
                <a:ea typeface="Open Sans"/>
                <a:cs typeface="Open Sans"/>
              </a:rPr>
              <a:t> as Tennessee prepares to receive unprecedented investment in </a:t>
            </a:r>
            <a:r>
              <a:rPr lang="en-US" sz="3200" b="1" u="sng">
                <a:solidFill>
                  <a:schemeClr val="tx2"/>
                </a:solidFill>
                <a:effectLst/>
                <a:latin typeface="Open Sans"/>
                <a:ea typeface="Open Sans"/>
                <a:cs typeface="Open Sans"/>
              </a:rPr>
              <a:t>broadband infrastructure</a:t>
            </a:r>
            <a:r>
              <a:rPr lang="en-US" sz="3200" b="1">
                <a:solidFill>
                  <a:schemeClr val="tx2"/>
                </a:solidFill>
                <a:effectLst/>
                <a:latin typeface="Open Sans"/>
                <a:ea typeface="Open Sans"/>
                <a:cs typeface="Open Sans"/>
              </a:rPr>
              <a:t>.</a:t>
            </a:r>
            <a:r>
              <a:rPr lang="en-US" sz="3200" b="1">
                <a:solidFill>
                  <a:schemeClr val="tx2"/>
                </a:solidFill>
                <a:latin typeface="Open Sans"/>
                <a:ea typeface="Open Sans"/>
                <a:cs typeface="Open Sans"/>
              </a:rPr>
              <a:t> </a:t>
            </a:r>
            <a:endParaRPr lang="en-US" sz="3200" b="1">
              <a:solidFill>
                <a:schemeClr val="tx2"/>
              </a:solidFill>
              <a:effectLst/>
              <a:latin typeface="Open Sans" panose="020B0606030504020204" pitchFamily="34" charset="0"/>
              <a:ea typeface="Open Sans" panose="020B0606030504020204" pitchFamily="34" charset="0"/>
              <a:cs typeface="Open Sans" panose="020B0606030504020204" pitchFamily="34" charset="0"/>
            </a:endParaRPr>
          </a:p>
          <a:p>
            <a:pPr marL="0" indent="0" algn="ctr">
              <a:buNone/>
            </a:pPr>
            <a:endParaRPr lang="en-US"/>
          </a:p>
        </p:txBody>
      </p:sp>
    </p:spTree>
    <p:extLst>
      <p:ext uri="{BB962C8B-B14F-4D97-AF65-F5344CB8AC3E}">
        <p14:creationId xmlns:p14="http://schemas.microsoft.com/office/powerpoint/2010/main" val="14838590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B50F114F-AFE4-25A9-EDDA-42488CC3FB52}"/>
              </a:ext>
            </a:extLst>
          </p:cNvPr>
          <p:cNvSpPr>
            <a:spLocks noGrp="1"/>
          </p:cNvSpPr>
          <p:nvPr>
            <p:ph type="title"/>
          </p:nvPr>
        </p:nvSpPr>
        <p:spPr>
          <a:xfrm>
            <a:off x="381002" y="558225"/>
            <a:ext cx="11446434" cy="584775"/>
          </a:xfrm>
        </p:spPr>
        <p:txBody>
          <a:bodyPr/>
          <a:lstStyle/>
          <a:p>
            <a:r>
              <a:rPr lang="en-US">
                <a:latin typeface="Open Sans Semibold"/>
                <a:ea typeface="Open Sans Semibold"/>
                <a:cs typeface="Open Sans Semibold"/>
              </a:rPr>
              <a:t>BRC Award Information</a:t>
            </a:r>
          </a:p>
        </p:txBody>
      </p:sp>
      <p:sp>
        <p:nvSpPr>
          <p:cNvPr id="12" name="Text Placeholder 2">
            <a:extLst>
              <a:ext uri="{FF2B5EF4-FFF2-40B4-BE49-F238E27FC236}">
                <a16:creationId xmlns:a16="http://schemas.microsoft.com/office/drawing/2014/main" id="{CCA21D1D-F29D-3FD8-9844-95B2DAF49A4E}"/>
              </a:ext>
            </a:extLst>
          </p:cNvPr>
          <p:cNvSpPr>
            <a:spLocks noGrp="1"/>
          </p:cNvSpPr>
          <p:nvPr>
            <p:ph type="body" sz="quarter" idx="21"/>
          </p:nvPr>
        </p:nvSpPr>
        <p:spPr>
          <a:xfrm>
            <a:off x="381002" y="302502"/>
            <a:ext cx="11446436" cy="242887"/>
          </a:xfrm>
        </p:spPr>
        <p:txBody>
          <a:bodyPr/>
          <a:lstStyle/>
          <a:p>
            <a:r>
              <a:rPr lang="en-US" sz="120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PROGRAM OVERVIEW</a:t>
            </a:r>
            <a:endParaRPr lang="en-US">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2" name="Content Placeholder 1">
            <a:extLst>
              <a:ext uri="{FF2B5EF4-FFF2-40B4-BE49-F238E27FC236}">
                <a16:creationId xmlns:a16="http://schemas.microsoft.com/office/drawing/2014/main" id="{04155FB1-6374-F608-FA33-29BA2A6AF0EF}"/>
              </a:ext>
            </a:extLst>
          </p:cNvPr>
          <p:cNvSpPr>
            <a:spLocks noGrp="1"/>
          </p:cNvSpPr>
          <p:nvPr>
            <p:ph sz="quarter" idx="18"/>
          </p:nvPr>
        </p:nvSpPr>
        <p:spPr>
          <a:xfrm>
            <a:off x="467023" y="1328397"/>
            <a:ext cx="11446436" cy="612648"/>
          </a:xfrm>
        </p:spPr>
        <p:txBody>
          <a:bodyPr vert="horz" lIns="91440" tIns="45720" rIns="91440" bIns="45720" numCol="1" spcCol="274320" rtlCol="0" anchor="t">
            <a:noAutofit/>
          </a:bodyPr>
          <a:lstStyle/>
          <a:p>
            <a:pPr marL="0" indent="0">
              <a:buNone/>
            </a:pPr>
            <a:endParaRPr lang="en-US" b="1">
              <a:latin typeface="Open Sans" panose="020B0606030504020204" pitchFamily="34" charset="0"/>
              <a:ea typeface="Open Sans" panose="020B0606030504020204" pitchFamily="34" charset="0"/>
              <a:cs typeface="Open Sans" panose="020B0606030504020204" pitchFamily="34" charset="0"/>
            </a:endParaRPr>
          </a:p>
          <a:p>
            <a:pPr marL="0" indent="0">
              <a:buNone/>
            </a:pPr>
            <a:r>
              <a:rPr lang="en-US" b="1">
                <a:latin typeface="Open Sans" panose="020B0606030504020204" pitchFamily="34" charset="0"/>
                <a:ea typeface="Open Sans" panose="020B0606030504020204" pitchFamily="34" charset="0"/>
                <a:cs typeface="Open Sans" panose="020B0606030504020204" pitchFamily="34" charset="0"/>
              </a:rPr>
              <a:t>Award Amount</a:t>
            </a:r>
          </a:p>
          <a:p>
            <a:pPr marL="0" indent="0">
              <a:buNone/>
            </a:pPr>
            <a:r>
              <a:rPr lang="en-US"/>
              <a:t>The maximum grant request allowable under the Broadband Ready Communities Program is $100,000.</a:t>
            </a:r>
          </a:p>
          <a:p>
            <a:pPr marL="0" indent="0">
              <a:buNone/>
            </a:pPr>
            <a:endParaRPr lang="en-US" b="1">
              <a:latin typeface="Open Sans" panose="020B0606030504020204" pitchFamily="34" charset="0"/>
              <a:ea typeface="Open Sans" panose="020B0606030504020204" pitchFamily="34" charset="0"/>
              <a:cs typeface="Open Sans" panose="020B0606030504020204" pitchFamily="34" charset="0"/>
            </a:endParaRPr>
          </a:p>
          <a:p>
            <a:pPr marL="0" indent="0">
              <a:buNone/>
            </a:pPr>
            <a:r>
              <a:rPr lang="en-US" b="1">
                <a:latin typeface="Open Sans" panose="020B0606030504020204" pitchFamily="34" charset="0"/>
                <a:ea typeface="Open Sans" panose="020B0606030504020204" pitchFamily="34" charset="0"/>
                <a:cs typeface="Open Sans" panose="020B0606030504020204" pitchFamily="34" charset="0"/>
              </a:rPr>
              <a:t>Match Amount</a:t>
            </a:r>
          </a:p>
          <a:p>
            <a:pPr marL="0" indent="0">
              <a:buNone/>
            </a:pPr>
            <a:r>
              <a:rPr lang="en-US"/>
              <a:t>There is </a:t>
            </a:r>
            <a:r>
              <a:rPr lang="en-US" b="1">
                <a:solidFill>
                  <a:schemeClr val="tx2"/>
                </a:solidFill>
                <a:latin typeface="Open Sans Semibold" panose="020B0706030804020204" pitchFamily="34" charset="0"/>
                <a:ea typeface="Open Sans Semibold" panose="020B0706030804020204" pitchFamily="34" charset="0"/>
                <a:cs typeface="Open Sans Semibold" panose="020B0706030804020204" pitchFamily="34" charset="0"/>
              </a:rPr>
              <a:t>no match requirement</a:t>
            </a:r>
            <a:r>
              <a:rPr lang="en-US"/>
              <a:t>. </a:t>
            </a:r>
          </a:p>
          <a:p>
            <a:pPr marL="0" indent="0">
              <a:buNone/>
            </a:pPr>
            <a:endParaRPr lang="en-US" b="1" kern="0" spc="-5"/>
          </a:p>
          <a:p>
            <a:pPr marL="0" indent="0">
              <a:buNone/>
            </a:pPr>
            <a:r>
              <a:rPr lang="en-US" b="1" spc="-5">
                <a:effectLst/>
                <a:latin typeface="Open Sans" panose="020B0606030504020204" pitchFamily="34" charset="0"/>
                <a:ea typeface="Open Sans" panose="020B0606030504020204" pitchFamily="34" charset="0"/>
                <a:cs typeface="Open Sans" panose="020B0606030504020204" pitchFamily="34" charset="0"/>
              </a:rPr>
              <a:t>Period of Performance</a:t>
            </a:r>
            <a:endParaRPr lang="en-US" b="1" spc="-5">
              <a:latin typeface="Open Sans" panose="020B0606030504020204" pitchFamily="34" charset="0"/>
              <a:ea typeface="Open Sans" panose="020B0606030504020204" pitchFamily="34" charset="0"/>
              <a:cs typeface="Open Sans" panose="020B0606030504020204" pitchFamily="34" charset="0"/>
            </a:endParaRPr>
          </a:p>
          <a:p>
            <a:pPr marL="0" indent="0">
              <a:buNone/>
            </a:pPr>
            <a:r>
              <a:rPr lang="en-US">
                <a:effectLst/>
              </a:rPr>
              <a:t>All</a:t>
            </a:r>
            <a:r>
              <a:rPr lang="en-US" spc="-65">
                <a:effectLst/>
              </a:rPr>
              <a:t> </a:t>
            </a:r>
            <a:r>
              <a:rPr lang="en-US">
                <a:effectLst/>
              </a:rPr>
              <a:t>contracts with</a:t>
            </a:r>
            <a:r>
              <a:rPr lang="en-US" spc="-80">
                <a:effectLst/>
              </a:rPr>
              <a:t> </a:t>
            </a:r>
            <a:r>
              <a:rPr lang="en-US">
                <a:effectLst/>
              </a:rPr>
              <a:t>grantees</a:t>
            </a:r>
            <a:r>
              <a:rPr lang="en-US" spc="-15">
                <a:effectLst/>
              </a:rPr>
              <a:t> </a:t>
            </a:r>
            <a:r>
              <a:rPr lang="en-US">
                <a:effectLst/>
              </a:rPr>
              <a:t>must</a:t>
            </a:r>
            <a:r>
              <a:rPr lang="en-US" spc="-10">
                <a:effectLst/>
              </a:rPr>
              <a:t> </a:t>
            </a:r>
            <a:r>
              <a:rPr lang="en-US">
                <a:effectLst/>
              </a:rPr>
              <a:t>be</a:t>
            </a:r>
            <a:r>
              <a:rPr lang="en-US" spc="-40">
                <a:effectLst/>
              </a:rPr>
              <a:t> </a:t>
            </a:r>
            <a:r>
              <a:rPr lang="en-US">
                <a:effectLst/>
              </a:rPr>
              <a:t>in</a:t>
            </a:r>
            <a:r>
              <a:rPr lang="en-US" spc="-65">
                <a:effectLst/>
              </a:rPr>
              <a:t> </a:t>
            </a:r>
            <a:r>
              <a:rPr lang="en-US">
                <a:effectLst/>
              </a:rPr>
              <a:t>effect</a:t>
            </a:r>
            <a:r>
              <a:rPr lang="en-US" spc="-30">
                <a:effectLst/>
              </a:rPr>
              <a:t> </a:t>
            </a:r>
            <a:r>
              <a:rPr lang="en-US">
                <a:effectLst/>
              </a:rPr>
              <a:t>by</a:t>
            </a:r>
            <a:r>
              <a:rPr lang="en-US" spc="-190">
                <a:effectLst/>
              </a:rPr>
              <a:t> </a:t>
            </a:r>
            <a:r>
              <a:rPr lang="en-US">
                <a:effectLst/>
              </a:rPr>
              <a:t>November 30</a:t>
            </a:r>
            <a:r>
              <a:rPr lang="en-US" baseline="30000">
                <a:effectLst/>
              </a:rPr>
              <a:t>th</a:t>
            </a:r>
            <a:r>
              <a:rPr lang="en-US">
                <a:effectLst/>
              </a:rPr>
              <a:t>,</a:t>
            </a:r>
            <a:r>
              <a:rPr lang="en-US" spc="-65">
                <a:effectLst/>
              </a:rPr>
              <a:t> </a:t>
            </a:r>
            <a:r>
              <a:rPr lang="en-US">
                <a:effectLst/>
              </a:rPr>
              <a:t>2024.</a:t>
            </a:r>
            <a:r>
              <a:rPr lang="en-US" spc="-25">
                <a:effectLst/>
              </a:rPr>
              <a:t> </a:t>
            </a:r>
            <a:r>
              <a:rPr lang="en-US">
                <a:effectLst/>
              </a:rPr>
              <a:t>Funds</a:t>
            </a:r>
            <a:r>
              <a:rPr lang="en-US" spc="-15">
                <a:effectLst/>
              </a:rPr>
              <a:t> </a:t>
            </a:r>
            <a:r>
              <a:rPr lang="en-US">
                <a:effectLst/>
              </a:rPr>
              <a:t>must</a:t>
            </a:r>
            <a:r>
              <a:rPr lang="en-US" spc="-30">
                <a:effectLst/>
              </a:rPr>
              <a:t> </a:t>
            </a:r>
            <a:r>
              <a:rPr lang="en-US">
                <a:effectLst/>
              </a:rPr>
              <a:t>be expended by December 30</a:t>
            </a:r>
            <a:r>
              <a:rPr lang="en-US" baseline="30000">
                <a:effectLst/>
              </a:rPr>
              <a:t>th</a:t>
            </a:r>
            <a:r>
              <a:rPr lang="en-US">
                <a:effectLst/>
              </a:rPr>
              <a:t>, 2026. </a:t>
            </a:r>
            <a:endParaRPr lang="en-US"/>
          </a:p>
          <a:p>
            <a:pPr marL="0" indent="0">
              <a:buNone/>
            </a:pPr>
            <a:endParaRPr lang="en-US"/>
          </a:p>
        </p:txBody>
      </p:sp>
    </p:spTree>
    <p:extLst>
      <p:ext uri="{BB962C8B-B14F-4D97-AF65-F5344CB8AC3E}">
        <p14:creationId xmlns:p14="http://schemas.microsoft.com/office/powerpoint/2010/main" val="36074486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0701B45-926B-84BF-E9CB-5D4F9630C7D0}"/>
              </a:ext>
            </a:extLst>
          </p:cNvPr>
          <p:cNvSpPr>
            <a:spLocks noGrp="1"/>
          </p:cNvSpPr>
          <p:nvPr>
            <p:ph type="body" sz="quarter" idx="10"/>
          </p:nvPr>
        </p:nvSpPr>
        <p:spPr/>
        <p:txBody>
          <a:bodyPr/>
          <a:lstStyle/>
          <a:p>
            <a:r>
              <a:rPr lang="en-US"/>
              <a:t>B.</a:t>
            </a:r>
          </a:p>
        </p:txBody>
      </p:sp>
      <p:sp>
        <p:nvSpPr>
          <p:cNvPr id="3" name="Text Placeholder 2">
            <a:extLst>
              <a:ext uri="{FF2B5EF4-FFF2-40B4-BE49-F238E27FC236}">
                <a16:creationId xmlns:a16="http://schemas.microsoft.com/office/drawing/2014/main" id="{1F4626DF-C2F0-2CA8-AAC9-624CC4695B18}"/>
              </a:ext>
            </a:extLst>
          </p:cNvPr>
          <p:cNvSpPr>
            <a:spLocks noGrp="1"/>
          </p:cNvSpPr>
          <p:nvPr>
            <p:ph type="body" sz="quarter" idx="11"/>
          </p:nvPr>
        </p:nvSpPr>
        <p:spPr>
          <a:xfrm>
            <a:off x="1996974" y="2320784"/>
            <a:ext cx="8583939" cy="2501321"/>
          </a:xfrm>
        </p:spPr>
        <p:txBody>
          <a:bodyPr>
            <a:normAutofit/>
          </a:bodyPr>
          <a:lstStyle/>
          <a:p>
            <a:r>
              <a:rPr lang="en-US"/>
              <a:t>Eligibility Requirements</a:t>
            </a:r>
          </a:p>
        </p:txBody>
      </p:sp>
    </p:spTree>
    <p:extLst>
      <p:ext uri="{BB962C8B-B14F-4D97-AF65-F5344CB8AC3E}">
        <p14:creationId xmlns:p14="http://schemas.microsoft.com/office/powerpoint/2010/main" val="6703488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A8DCA62-E04F-525F-8719-65023A7A4ABD}"/>
              </a:ext>
            </a:extLst>
          </p:cNvPr>
          <p:cNvSpPr>
            <a:spLocks noGrp="1"/>
          </p:cNvSpPr>
          <p:nvPr>
            <p:ph sz="quarter" idx="18"/>
          </p:nvPr>
        </p:nvSpPr>
        <p:spPr>
          <a:xfrm>
            <a:off x="1106424" y="1472183"/>
            <a:ext cx="6780312" cy="4406103"/>
          </a:xfrm>
        </p:spPr>
        <p:txBody>
          <a:bodyPr vert="horz" lIns="91440" tIns="45720" rIns="91440" bIns="45720" numCol="1" spcCol="274320" rtlCol="0" anchor="t">
            <a:noAutofit/>
          </a:bodyPr>
          <a:lstStyle/>
          <a:p>
            <a:pPr marL="0" indent="0" algn="l">
              <a:buNone/>
            </a:pPr>
            <a:r>
              <a:rPr lang="en-US" b="0" i="0">
                <a:effectLst/>
              </a:rPr>
              <a:t>The following are eligible to apply for a Broadband Ready Communities Grant:</a:t>
            </a:r>
          </a:p>
          <a:p>
            <a:pPr marL="0" indent="0" algn="l">
              <a:buNone/>
            </a:pPr>
            <a:endParaRPr lang="en-US" b="0" i="0">
              <a:effectLst/>
            </a:endParaRPr>
          </a:p>
          <a:p>
            <a:pPr algn="l"/>
            <a:r>
              <a:rPr lang="en-US" i="0">
                <a:effectLst/>
              </a:rPr>
              <a:t>Any county or local government </a:t>
            </a:r>
            <a:r>
              <a:rPr lang="en-US" b="0" i="0">
                <a:effectLst/>
              </a:rPr>
              <a:t>that has a Broadband Ready designation that did not receive funding in BRC Round 1. In Round 2, the local government does not require a letter of support from the county government.</a:t>
            </a:r>
          </a:p>
          <a:p>
            <a:pPr algn="l"/>
            <a:endParaRPr lang="en-US" b="0" i="0">
              <a:effectLst/>
            </a:endParaRPr>
          </a:p>
          <a:p>
            <a:pPr algn="l"/>
            <a:r>
              <a:rPr lang="en-US" b="0" i="0">
                <a:effectLst/>
              </a:rPr>
              <a:t>Counties or local governments without a Broadband Ready designation must submit the executed ordinance with their application. A sample ordinance is available on the</a:t>
            </a:r>
            <a:r>
              <a:rPr lang="en-US" b="0" i="0">
                <a:effectLst/>
                <a:hlinkClick r:id="rId2"/>
              </a:rPr>
              <a:t> TNECD Broadband Communities page.</a:t>
            </a:r>
            <a:endParaRPr lang="en-US" b="0" i="0">
              <a:effectLst/>
            </a:endParaRPr>
          </a:p>
          <a:p>
            <a:pPr algn="l"/>
            <a:endParaRPr lang="en-US"/>
          </a:p>
          <a:p>
            <a:pPr marL="0" indent="0">
              <a:buNone/>
            </a:pPr>
            <a:endParaRPr lang="en-US" b="0" i="0">
              <a:effectLst/>
            </a:endParaRPr>
          </a:p>
          <a:p>
            <a:pPr algn="l"/>
            <a:endParaRPr lang="en-US" b="0" i="0">
              <a:effectLst/>
              <a:latin typeface="Open Sans" panose="020B0606030504020204" pitchFamily="34" charset="0"/>
              <a:ea typeface="Open Sans" panose="020B0606030504020204" pitchFamily="34" charset="0"/>
              <a:cs typeface="Open Sans" panose="020B0606030504020204" pitchFamily="34" charset="0"/>
            </a:endParaRPr>
          </a:p>
        </p:txBody>
      </p:sp>
      <p:sp>
        <p:nvSpPr>
          <p:cNvPr id="7" name="Picture Placeholder 6">
            <a:extLst>
              <a:ext uri="{FF2B5EF4-FFF2-40B4-BE49-F238E27FC236}">
                <a16:creationId xmlns:a16="http://schemas.microsoft.com/office/drawing/2014/main" id="{6BBE2023-6888-E68D-D29A-E22886F3EFB5}"/>
              </a:ext>
            </a:extLst>
          </p:cNvPr>
          <p:cNvSpPr>
            <a:spLocks noGrp="1"/>
          </p:cNvSpPr>
          <p:nvPr>
            <p:ph type="pic" sz="quarter" idx="25"/>
          </p:nvPr>
        </p:nvSpPr>
        <p:spPr/>
        <p:txBody>
          <a:bodyPr/>
          <a:lstStyle/>
          <a:p>
            <a:endParaRPr lang="en-US"/>
          </a:p>
        </p:txBody>
      </p:sp>
      <p:sp>
        <p:nvSpPr>
          <p:cNvPr id="6" name="Title 5">
            <a:extLst>
              <a:ext uri="{FF2B5EF4-FFF2-40B4-BE49-F238E27FC236}">
                <a16:creationId xmlns:a16="http://schemas.microsoft.com/office/drawing/2014/main" id="{0643D95C-DC32-4B3D-94E2-81C87FF4F86B}"/>
              </a:ext>
            </a:extLst>
          </p:cNvPr>
          <p:cNvSpPr>
            <a:spLocks noGrp="1"/>
          </p:cNvSpPr>
          <p:nvPr>
            <p:ph type="title"/>
          </p:nvPr>
        </p:nvSpPr>
        <p:spPr/>
        <p:txBody>
          <a:bodyPr/>
          <a:lstStyle/>
          <a:p>
            <a:r>
              <a:rPr lang="en-US"/>
              <a:t>Eligible Grant Applicants</a:t>
            </a:r>
          </a:p>
        </p:txBody>
      </p:sp>
      <p:sp>
        <p:nvSpPr>
          <p:cNvPr id="5" name="Text Placeholder 2">
            <a:extLst>
              <a:ext uri="{FF2B5EF4-FFF2-40B4-BE49-F238E27FC236}">
                <a16:creationId xmlns:a16="http://schemas.microsoft.com/office/drawing/2014/main" id="{95B14151-9531-881C-38D8-79E1A1146A8D}"/>
              </a:ext>
            </a:extLst>
          </p:cNvPr>
          <p:cNvSpPr>
            <a:spLocks noGrp="1"/>
          </p:cNvSpPr>
          <p:nvPr>
            <p:ph type="body" sz="quarter" idx="21"/>
          </p:nvPr>
        </p:nvSpPr>
        <p:spPr/>
        <p:txBody>
          <a:bodyPr/>
          <a:lstStyle/>
          <a:p>
            <a:r>
              <a:rPr lang="en-US">
                <a:solidFill>
                  <a:schemeClr val="bg1"/>
                </a:solidFill>
                <a:latin typeface="Open Sans Light"/>
                <a:ea typeface="Open Sans Light"/>
                <a:cs typeface="Open Sans Light"/>
              </a:rPr>
              <a:t>ELIGIBILITY REQUIREMENTS</a:t>
            </a:r>
            <a:endParaRPr lang="en-US">
              <a:solidFill>
                <a:schemeClr val="bg1"/>
              </a:solidFill>
            </a:endParaRPr>
          </a:p>
        </p:txBody>
      </p:sp>
      <p:pic>
        <p:nvPicPr>
          <p:cNvPr id="2" name="Picture Placeholder 6">
            <a:extLst>
              <a:ext uri="{FF2B5EF4-FFF2-40B4-BE49-F238E27FC236}">
                <a16:creationId xmlns:a16="http://schemas.microsoft.com/office/drawing/2014/main" id="{1C1E2AA0-CAD5-A7C0-0082-8677B7072BC8}"/>
              </a:ext>
            </a:extLst>
          </p:cNvPr>
          <p:cNvPicPr>
            <a:picLocks noChangeAspect="1"/>
          </p:cNvPicPr>
          <p:nvPr/>
        </p:nvPicPr>
        <p:blipFill rotWithShape="1">
          <a:blip r:embed="rId3"/>
          <a:srcRect l="16538" r="3414"/>
          <a:stretch/>
        </p:blipFill>
        <p:spPr>
          <a:xfrm flipH="1">
            <a:off x="8155113" y="355692"/>
            <a:ext cx="3657600" cy="5532242"/>
          </a:xfrm>
          <a:prstGeom prst="rect">
            <a:avLst/>
          </a:prstGeom>
          <a:solidFill>
            <a:schemeClr val="bg1">
              <a:lumMod val="85000"/>
            </a:schemeClr>
          </a:solidFill>
        </p:spPr>
      </p:pic>
      <p:pic>
        <p:nvPicPr>
          <p:cNvPr id="4" name="Graphic 7" descr="Wireless with solid fill">
            <a:extLst>
              <a:ext uri="{FF2B5EF4-FFF2-40B4-BE49-F238E27FC236}">
                <a16:creationId xmlns:a16="http://schemas.microsoft.com/office/drawing/2014/main" id="{EEFB7B30-6587-351D-95CB-7D97376D16D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6576" y="2340865"/>
            <a:ext cx="1088135" cy="1088135"/>
          </a:xfrm>
          <a:prstGeom prst="rect">
            <a:avLst/>
          </a:prstGeom>
        </p:spPr>
      </p:pic>
    </p:spTree>
    <p:extLst>
      <p:ext uri="{BB962C8B-B14F-4D97-AF65-F5344CB8AC3E}">
        <p14:creationId xmlns:p14="http://schemas.microsoft.com/office/powerpoint/2010/main" val="20070976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12">
            <a:extLst>
              <a:ext uri="{FF2B5EF4-FFF2-40B4-BE49-F238E27FC236}">
                <a16:creationId xmlns:a16="http://schemas.microsoft.com/office/drawing/2014/main" id="{823C2C4F-E223-A740-6686-373D2C33C583}"/>
              </a:ext>
            </a:extLst>
          </p:cNvPr>
          <p:cNvPicPr>
            <a:picLocks noChangeAspect="1"/>
          </p:cNvPicPr>
          <p:nvPr/>
        </p:nvPicPr>
        <p:blipFill rotWithShape="1">
          <a:blip r:embed="rId3"/>
          <a:srcRect l="12587" t="22933" r="9900" b="951"/>
          <a:stretch/>
        </p:blipFill>
        <p:spPr>
          <a:xfrm flipH="1">
            <a:off x="8171542" y="352925"/>
            <a:ext cx="3647582" cy="5541264"/>
          </a:xfrm>
          <a:prstGeom prst="rect">
            <a:avLst/>
          </a:prstGeom>
          <a:solidFill>
            <a:schemeClr val="bg1">
              <a:lumMod val="85000"/>
            </a:schemeClr>
          </a:solidFill>
        </p:spPr>
      </p:pic>
      <p:sp>
        <p:nvSpPr>
          <p:cNvPr id="9" name="TextBox 8">
            <a:extLst>
              <a:ext uri="{FF2B5EF4-FFF2-40B4-BE49-F238E27FC236}">
                <a16:creationId xmlns:a16="http://schemas.microsoft.com/office/drawing/2014/main" id="{C4A9B065-63AB-BF94-D3B2-81078FCCED75}"/>
              </a:ext>
            </a:extLst>
          </p:cNvPr>
          <p:cNvSpPr txBox="1"/>
          <p:nvPr/>
        </p:nvSpPr>
        <p:spPr>
          <a:xfrm>
            <a:off x="7004957" y="7821386"/>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0" name="Content Placeholder 1">
            <a:extLst>
              <a:ext uri="{FF2B5EF4-FFF2-40B4-BE49-F238E27FC236}">
                <a16:creationId xmlns:a16="http://schemas.microsoft.com/office/drawing/2014/main" id="{47835E39-05FF-8B29-E96B-8708617C261C}"/>
              </a:ext>
            </a:extLst>
          </p:cNvPr>
          <p:cNvSpPr>
            <a:spLocks noGrp="1"/>
          </p:cNvSpPr>
          <p:nvPr>
            <p:ph sz="quarter" idx="18"/>
          </p:nvPr>
        </p:nvSpPr>
        <p:spPr>
          <a:xfrm>
            <a:off x="267590" y="1294260"/>
            <a:ext cx="7505737" cy="4158452"/>
          </a:xfrm>
        </p:spPr>
        <p:txBody>
          <a:bodyPr vert="horz" lIns="91440" tIns="45720" rIns="91440" bIns="45720" numCol="1" spcCol="274320" rtlCol="0" anchor="t">
            <a:noAutofit/>
          </a:bodyPr>
          <a:lstStyle/>
          <a:p>
            <a:pPr marL="0" indent="0">
              <a:spcAft>
                <a:spcPts val="1200"/>
              </a:spcAft>
              <a:buNone/>
            </a:pPr>
            <a:r>
              <a:rPr lang="en-US" sz="1800">
                <a:solidFill>
                  <a:srgbClr val="FF0000"/>
                </a:solidFill>
                <a:latin typeface="Open Sans" panose="020B0606030504020204" pitchFamily="34" charset="0"/>
                <a:ea typeface="Open Sans" panose="020B0606030504020204" pitchFamily="34" charset="0"/>
                <a:cs typeface="Open Sans" panose="020B0606030504020204" pitchFamily="34" charset="0"/>
              </a:rPr>
              <a:t>TN Counties Serving Target Populations</a:t>
            </a:r>
          </a:p>
          <a:p>
            <a:pPr marL="0" indent="0">
              <a:spcAft>
                <a:spcPts val="1200"/>
              </a:spcAft>
              <a:buNone/>
            </a:pPr>
            <a:r>
              <a:rPr lang="en-US">
                <a:solidFill>
                  <a:srgbClr val="333333"/>
                </a:solidFill>
                <a:latin typeface="Open Sans Light"/>
                <a:ea typeface="Open Sans Semibold"/>
                <a:cs typeface="Segoe UI"/>
              </a:rPr>
              <a:t>All counties are eligible, but projects in the following counties must also identify a target population that was eligible per SLFRF. </a:t>
            </a:r>
            <a:endParaRPr lang="en-US">
              <a:latin typeface="Open Sans Light"/>
            </a:endParaRPr>
          </a:p>
          <a:p>
            <a:pPr marL="0" indent="0">
              <a:spcAft>
                <a:spcPts val="1200"/>
              </a:spcAft>
              <a:buNone/>
            </a:pPr>
            <a:r>
              <a:rPr lang="en-US" b="1">
                <a:latin typeface="Open Sans Semibold"/>
                <a:ea typeface="Open Sans Semibold"/>
                <a:cs typeface="Open Sans Semibold"/>
              </a:rPr>
              <a:t>Cheatham, Davidson, Fayette, Knox, Loudon, Maury, Robertson, Rutherford, Sumner, Tipton, Williamson, or Wilson</a:t>
            </a:r>
            <a:r>
              <a:rPr lang="en-US" sz="1600" b="1">
                <a:latin typeface="Open Sans Semibold"/>
                <a:ea typeface="Open Sans Semibold"/>
                <a:cs typeface="Open Sans Semibold"/>
              </a:rPr>
              <a:t> are eligible </a:t>
            </a:r>
            <a:r>
              <a:rPr lang="en-US" sz="1600">
                <a:latin typeface="Open Sans Light"/>
                <a:ea typeface="Open Sans Light"/>
                <a:cs typeface="Open Sans Light"/>
              </a:rPr>
              <a:t>to apply if they show that they are serving </a:t>
            </a:r>
            <a:r>
              <a:rPr lang="en-US" b="1" i="0">
                <a:effectLst/>
                <a:latin typeface="Open Sans Semibold"/>
                <a:ea typeface="Open Sans Semibold"/>
                <a:cs typeface="Open Sans Semibold"/>
              </a:rPr>
              <a:t>one</a:t>
            </a:r>
            <a:r>
              <a:rPr lang="en-US" i="0">
                <a:effectLst/>
                <a:latin typeface="Open Sans Light"/>
                <a:ea typeface="Open Sans Light"/>
                <a:cs typeface="Open Sans Light"/>
              </a:rPr>
              <a:t> of the following </a:t>
            </a:r>
            <a:r>
              <a:rPr lang="en-US" b="1" i="0">
                <a:effectLst/>
                <a:latin typeface="Open Sans Semibold"/>
                <a:ea typeface="Open Sans Semibold"/>
                <a:cs typeface="Open Sans Semibold"/>
              </a:rPr>
              <a:t>target populations</a:t>
            </a:r>
            <a:r>
              <a:rPr lang="en-US" i="0">
                <a:effectLst/>
                <a:latin typeface="Open Sans Semibold"/>
                <a:ea typeface="Open Sans Semibold"/>
                <a:cs typeface="Open Sans Semibold"/>
              </a:rPr>
              <a:t>:</a:t>
            </a:r>
          </a:p>
          <a:p>
            <a:r>
              <a:rPr lang="en-US" i="0">
                <a:effectLst/>
                <a:latin typeface="Open Sans Light"/>
                <a:ea typeface="Open Sans Light"/>
                <a:cs typeface="Open Sans Light"/>
              </a:rPr>
              <a:t>Providing Services in a Qualified Census Tracts</a:t>
            </a:r>
            <a:r>
              <a:rPr lang="en-US">
                <a:latin typeface="Open Sans Light"/>
                <a:ea typeface="Open Sans Light"/>
                <a:cs typeface="Open Sans Light"/>
              </a:rPr>
              <a:t> </a:t>
            </a:r>
          </a:p>
          <a:p>
            <a:r>
              <a:rPr lang="en-US" i="0">
                <a:effectLst/>
                <a:latin typeface="Open Sans Light"/>
                <a:ea typeface="Open Sans Light"/>
                <a:cs typeface="Open Sans Light"/>
              </a:rPr>
              <a:t>Low-or-moderate income households or communities</a:t>
            </a:r>
            <a:r>
              <a:rPr lang="en-US">
                <a:latin typeface="Open Sans Light"/>
                <a:ea typeface="Open Sans Light"/>
                <a:cs typeface="Open Sans Light"/>
              </a:rPr>
              <a:t> </a:t>
            </a:r>
            <a:endParaRPr lang="en-US" i="0">
              <a:effectLst/>
            </a:endParaRPr>
          </a:p>
          <a:p>
            <a:r>
              <a:rPr lang="en-US" i="0">
                <a:effectLst/>
                <a:latin typeface="Open Sans Light"/>
                <a:ea typeface="Open Sans Light"/>
                <a:cs typeface="Open Sans Light"/>
              </a:rPr>
              <a:t>Households that experienced unemployment</a:t>
            </a:r>
          </a:p>
          <a:p>
            <a:r>
              <a:rPr lang="en-US" i="0">
                <a:effectLst/>
                <a:latin typeface="Open Sans Light"/>
                <a:ea typeface="Open Sans Light"/>
                <a:cs typeface="Open Sans Light"/>
              </a:rPr>
              <a:t>Households that experienced increased food or housing insecurity</a:t>
            </a:r>
          </a:p>
          <a:p>
            <a:r>
              <a:rPr lang="en-US" i="0">
                <a:effectLst/>
                <a:latin typeface="Open Sans Light"/>
                <a:ea typeface="Open Sans Light"/>
                <a:cs typeface="Open Sans Light"/>
              </a:rPr>
              <a:t>Households that qualify for the Children’s Health Insurance Program</a:t>
            </a:r>
          </a:p>
          <a:p>
            <a:r>
              <a:rPr lang="en-US" i="0">
                <a:effectLst/>
                <a:latin typeface="Open Sans Light"/>
                <a:ea typeface="Open Sans Light"/>
                <a:cs typeface="Open Sans Light"/>
              </a:rPr>
              <a:t>Households that qualify for Childcare Subsidies through the Childcare</a:t>
            </a:r>
            <a:r>
              <a:rPr lang="en-US">
                <a:latin typeface="Open Sans Light"/>
                <a:ea typeface="Open Sans Light"/>
                <a:cs typeface="Open Sans Light"/>
              </a:rPr>
              <a:t> </a:t>
            </a:r>
            <a:r>
              <a:rPr lang="en-US" i="0">
                <a:effectLst/>
                <a:latin typeface="Open Sans Light"/>
                <a:ea typeface="Open Sans Light"/>
                <a:cs typeface="Open Sans Light"/>
              </a:rPr>
              <a:t>Development Fund (CCDF) Program, or Medicaid</a:t>
            </a:r>
          </a:p>
          <a:p>
            <a:pPr marL="0" indent="0">
              <a:buNone/>
            </a:pPr>
            <a:endParaRPr lang="en-US"/>
          </a:p>
        </p:txBody>
      </p:sp>
      <p:sp>
        <p:nvSpPr>
          <p:cNvPr id="3" name="Title 3">
            <a:extLst>
              <a:ext uri="{FF2B5EF4-FFF2-40B4-BE49-F238E27FC236}">
                <a16:creationId xmlns:a16="http://schemas.microsoft.com/office/drawing/2014/main" id="{41D0CE82-2849-A49F-7F06-88FF2551C58A}"/>
              </a:ext>
            </a:extLst>
          </p:cNvPr>
          <p:cNvSpPr>
            <a:spLocks noGrp="1"/>
          </p:cNvSpPr>
          <p:nvPr>
            <p:ph type="title"/>
          </p:nvPr>
        </p:nvSpPr>
        <p:spPr>
          <a:xfrm>
            <a:off x="372876" y="1393261"/>
            <a:ext cx="4680387" cy="242887"/>
          </a:xfrm>
        </p:spPr>
        <p:txBody>
          <a:bodyPr/>
          <a:lstStyle/>
          <a:p>
            <a:r>
              <a:rPr lang="en-US"/>
              <a:t>Eligible Communities</a:t>
            </a:r>
            <a:br>
              <a:rPr lang="en-US">
                <a:latin typeface="Open Sans Semibold"/>
                <a:ea typeface="Open Sans Semibold"/>
                <a:cs typeface="Open Sans Semibold"/>
              </a:rPr>
            </a:br>
            <a:endParaRPr lang="en-US">
              <a:latin typeface="Open Sans Semibold"/>
              <a:ea typeface="Open Sans Semibold"/>
              <a:cs typeface="Open Sans Semibold"/>
            </a:endParaRPr>
          </a:p>
        </p:txBody>
      </p:sp>
      <p:sp>
        <p:nvSpPr>
          <p:cNvPr id="5" name="Text Placeholder 4">
            <a:extLst>
              <a:ext uri="{FF2B5EF4-FFF2-40B4-BE49-F238E27FC236}">
                <a16:creationId xmlns:a16="http://schemas.microsoft.com/office/drawing/2014/main" id="{780A9065-C985-5338-5BF6-D6E62305736D}"/>
              </a:ext>
            </a:extLst>
          </p:cNvPr>
          <p:cNvSpPr>
            <a:spLocks noGrp="1"/>
          </p:cNvSpPr>
          <p:nvPr>
            <p:ph type="body" sz="quarter" idx="21"/>
          </p:nvPr>
        </p:nvSpPr>
        <p:spPr>
          <a:xfrm>
            <a:off x="380603" y="300268"/>
            <a:ext cx="7505330" cy="242887"/>
          </a:xfrm>
        </p:spPr>
        <p:txBody>
          <a:bodyPr/>
          <a:lstStyle/>
          <a:p>
            <a:r>
              <a:rPr lang="en-US" b="0" i="0" u="none" strike="noStrike">
                <a:solidFill>
                  <a:srgbClr val="FFFFFF"/>
                </a:solidFill>
                <a:effectLst/>
                <a:latin typeface="Open Sans Light"/>
                <a:ea typeface="Open Sans"/>
                <a:cs typeface="Open Sans"/>
              </a:rPr>
              <a:t>ELIGIBILITY REQUIREMENTS</a:t>
            </a:r>
            <a:endParaRPr lang="en-US">
              <a:latin typeface="Open Sans Light"/>
              <a:ea typeface="Open Sans"/>
              <a:cs typeface="Open Sans"/>
            </a:endParaRPr>
          </a:p>
        </p:txBody>
      </p:sp>
    </p:spTree>
    <p:extLst>
      <p:ext uri="{BB962C8B-B14F-4D97-AF65-F5344CB8AC3E}">
        <p14:creationId xmlns:p14="http://schemas.microsoft.com/office/powerpoint/2010/main" val="1923805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6">
            <a:extLst>
              <a:ext uri="{FF2B5EF4-FFF2-40B4-BE49-F238E27FC236}">
                <a16:creationId xmlns:a16="http://schemas.microsoft.com/office/drawing/2014/main" id="{E266AC0D-B27E-87CA-4170-9F391487DB8B}"/>
              </a:ext>
            </a:extLst>
          </p:cNvPr>
          <p:cNvPicPr>
            <a:picLocks noChangeAspect="1"/>
          </p:cNvPicPr>
          <p:nvPr/>
        </p:nvPicPr>
        <p:blipFill rotWithShape="1">
          <a:blip r:embed="rId3"/>
          <a:srcRect l="48235" t="701" r="7008" b="773"/>
          <a:stretch/>
        </p:blipFill>
        <p:spPr>
          <a:xfrm>
            <a:off x="8154122" y="356471"/>
            <a:ext cx="3660422" cy="5545704"/>
          </a:xfrm>
          <a:prstGeom prst="rect">
            <a:avLst/>
          </a:prstGeom>
          <a:solidFill>
            <a:schemeClr val="bg1">
              <a:lumMod val="85000"/>
            </a:schemeClr>
          </a:solidFill>
        </p:spPr>
      </p:pic>
      <p:sp>
        <p:nvSpPr>
          <p:cNvPr id="3" name="Content Placeholder 2">
            <a:extLst>
              <a:ext uri="{FF2B5EF4-FFF2-40B4-BE49-F238E27FC236}">
                <a16:creationId xmlns:a16="http://schemas.microsoft.com/office/drawing/2014/main" id="{FAB2A78C-E7D0-D309-5885-87BBAA0E86DD}"/>
              </a:ext>
            </a:extLst>
          </p:cNvPr>
          <p:cNvSpPr>
            <a:spLocks noGrp="1"/>
          </p:cNvSpPr>
          <p:nvPr>
            <p:ph sz="quarter" idx="18"/>
          </p:nvPr>
        </p:nvSpPr>
        <p:spPr>
          <a:xfrm>
            <a:off x="380999" y="1311442"/>
            <a:ext cx="7505737" cy="4566844"/>
          </a:xfrm>
        </p:spPr>
        <p:txBody>
          <a:bodyPr vert="horz" lIns="91440" tIns="45720" rIns="91440" bIns="45720" numCol="1" spcCol="274320" rtlCol="0" anchor="t">
            <a:noAutofit/>
          </a:bodyPr>
          <a:lstStyle/>
          <a:p>
            <a:pPr marL="0" indent="0">
              <a:buNone/>
            </a:pPr>
            <a:r>
              <a:rPr lang="en-US">
                <a:solidFill>
                  <a:schemeClr val="bg2"/>
                </a:solidFill>
                <a:latin typeface="Open Sans"/>
                <a:ea typeface="Open Sans"/>
                <a:cs typeface="Open Sans"/>
              </a:rPr>
              <a:t>Eligible uses</a:t>
            </a:r>
          </a:p>
          <a:p>
            <a:pPr marL="0" indent="0">
              <a:buNone/>
            </a:pPr>
            <a:r>
              <a:rPr lang="en-US" sz="1600">
                <a:effectLst/>
                <a:latin typeface="Open Sans Light" panose="020B0306030504020204" pitchFamily="34" charset="0"/>
                <a:ea typeface="Open Sans Light" panose="020B0306030504020204" pitchFamily="34" charset="0"/>
                <a:cs typeface="Open Sans Light" panose="020B0306030504020204" pitchFamily="34" charset="0"/>
              </a:rPr>
              <a:t>Grant funding for Broadband Ready Communities is intended to support activities and initiatives that promote digital opportunity. The following are eligible activities that the funds may be used for:</a:t>
            </a:r>
            <a:endParaRPr lang="en-US" sz="1600">
              <a:solidFill>
                <a:schemeClr val="tx2"/>
              </a:solidFill>
              <a:latin typeface="Open Sans Light"/>
              <a:ea typeface="Open Sans Light"/>
              <a:cs typeface="Open Sans Light"/>
            </a:endParaRPr>
          </a:p>
          <a:p>
            <a:pPr marL="0" indent="0">
              <a:lnSpc>
                <a:spcPct val="107000"/>
              </a:lnSpc>
              <a:spcBef>
                <a:spcPts val="0"/>
              </a:spcBef>
              <a:spcAft>
                <a:spcPts val="0"/>
              </a:spcAft>
              <a:buNone/>
            </a:pPr>
            <a:endParaRPr lang="en-US" sz="1100">
              <a:latin typeface="Open Sans Light"/>
              <a:ea typeface="Open Sans Light"/>
              <a:cs typeface="Open Sans Light"/>
            </a:endParaRPr>
          </a:p>
          <a:p>
            <a:pPr marL="342900" marR="661670" lvl="0" indent="-342900">
              <a:lnSpc>
                <a:spcPct val="150000"/>
              </a:lnSpc>
              <a:spcBef>
                <a:spcPts val="5"/>
              </a:spcBef>
              <a:spcAft>
                <a:spcPts val="0"/>
              </a:spcAft>
              <a:buFont typeface="Symbol" panose="05050102010706020507" pitchFamily="18" charset="2"/>
              <a:buChar char=""/>
            </a:pPr>
            <a:r>
              <a:rPr lang="en-US" sz="1600">
                <a:effectLst/>
                <a:latin typeface="Open Sans Light" panose="020B0306030504020204" pitchFamily="34" charset="0"/>
                <a:ea typeface="Open Sans Light" panose="020B0306030504020204" pitchFamily="34" charset="0"/>
                <a:cs typeface="Open Sans Light" panose="020B0306030504020204" pitchFamily="34" charset="0"/>
              </a:rPr>
              <a:t>Digital skills training</a:t>
            </a:r>
          </a:p>
          <a:p>
            <a:pPr marL="342900" marR="661670" lvl="0" indent="-342900">
              <a:lnSpc>
                <a:spcPct val="150000"/>
              </a:lnSpc>
              <a:spcBef>
                <a:spcPts val="5"/>
              </a:spcBef>
              <a:spcAft>
                <a:spcPts val="0"/>
              </a:spcAft>
              <a:buFont typeface="Symbol" panose="05050102010706020507" pitchFamily="18" charset="2"/>
              <a:buChar char=""/>
            </a:pPr>
            <a:r>
              <a:rPr lang="en-US" sz="1600">
                <a:latin typeface="Open Sans Light" panose="020B0306030504020204" pitchFamily="34" charset="0"/>
                <a:ea typeface="Open Sans Light" panose="020B0306030504020204" pitchFamily="34" charset="0"/>
                <a:cs typeface="Open Sans Light" panose="020B0306030504020204" pitchFamily="34" charset="0"/>
              </a:rPr>
              <a:t>Education and workforce development</a:t>
            </a:r>
          </a:p>
          <a:p>
            <a:pPr marL="342900" marR="661670" lvl="0" indent="-342900">
              <a:lnSpc>
                <a:spcPct val="150000"/>
              </a:lnSpc>
              <a:spcBef>
                <a:spcPts val="5"/>
              </a:spcBef>
              <a:spcAft>
                <a:spcPts val="0"/>
              </a:spcAft>
              <a:buFont typeface="Symbol" panose="05050102010706020507" pitchFamily="18" charset="2"/>
              <a:buChar char=""/>
            </a:pPr>
            <a:r>
              <a:rPr lang="en-US" sz="1600">
                <a:latin typeface="Open Sans Light" panose="020B0306030504020204" pitchFamily="34" charset="0"/>
                <a:ea typeface="Open Sans Light" panose="020B0306030504020204" pitchFamily="34" charset="0"/>
                <a:cs typeface="Open Sans Light" panose="020B0306030504020204" pitchFamily="34" charset="0"/>
              </a:rPr>
              <a:t>Equipment/devices</a:t>
            </a:r>
          </a:p>
          <a:p>
            <a:pPr marL="342900" marR="661670" lvl="0" indent="-342900">
              <a:lnSpc>
                <a:spcPct val="150000"/>
              </a:lnSpc>
              <a:spcBef>
                <a:spcPts val="5"/>
              </a:spcBef>
              <a:spcAft>
                <a:spcPts val="0"/>
              </a:spcAft>
              <a:buFont typeface="Symbol" panose="05050102010706020507" pitchFamily="18" charset="2"/>
              <a:buChar char=""/>
            </a:pPr>
            <a:r>
              <a:rPr lang="en-US" sz="1600">
                <a:latin typeface="Open Sans Light" panose="020B0306030504020204" pitchFamily="34" charset="0"/>
                <a:ea typeface="Open Sans Light" panose="020B0306030504020204" pitchFamily="34" charset="0"/>
                <a:cs typeface="Open Sans Light" panose="020B0306030504020204" pitchFamily="34" charset="0"/>
              </a:rPr>
              <a:t>Marketing and public outreach low-cost internet plans</a:t>
            </a:r>
          </a:p>
          <a:p>
            <a:pPr marL="342900" marR="661670" lvl="0" indent="-342900">
              <a:lnSpc>
                <a:spcPct val="150000"/>
              </a:lnSpc>
              <a:spcBef>
                <a:spcPts val="5"/>
              </a:spcBef>
              <a:spcAft>
                <a:spcPts val="0"/>
              </a:spcAft>
              <a:buFont typeface="Symbol" panose="05050102010706020507" pitchFamily="18" charset="2"/>
              <a:buChar char=""/>
            </a:pPr>
            <a:endParaRPr lang="en-US" sz="1600">
              <a:latin typeface="Open Sans Light" panose="020B0306030504020204" pitchFamily="34" charset="0"/>
              <a:ea typeface="Open Sans Light" panose="020B0306030504020204" pitchFamily="34" charset="0"/>
              <a:cs typeface="Open Sans Light" panose="020B0306030504020204" pitchFamily="34" charset="0"/>
            </a:endParaRPr>
          </a:p>
          <a:p>
            <a:pPr marL="0" marR="661670" indent="0">
              <a:lnSpc>
                <a:spcPct val="150000"/>
              </a:lnSpc>
              <a:spcBef>
                <a:spcPts val="5"/>
              </a:spcBef>
              <a:spcAft>
                <a:spcPts val="0"/>
              </a:spcAft>
              <a:buNone/>
            </a:pPr>
            <a:r>
              <a:rPr lang="en-US" sz="1600">
                <a:effectLst/>
                <a:latin typeface="Open Sans Light" panose="020B0306030504020204" pitchFamily="34" charset="0"/>
                <a:ea typeface="Open Sans Light" panose="020B0306030504020204" pitchFamily="34" charset="0"/>
                <a:cs typeface="Open Sans Light" panose="020B0306030504020204" pitchFamily="34" charset="0"/>
              </a:rPr>
              <a:t>Examples of areas where counties may focus their digital opportunity efforts are telehealth, workforce development, and education. </a:t>
            </a:r>
            <a:endParaRPr lang="en-US" sz="1600">
              <a:latin typeface="Open Sans Light" panose="020B0306030504020204" pitchFamily="34" charset="0"/>
              <a:ea typeface="Open Sans Light" panose="020B0306030504020204" pitchFamily="34" charset="0"/>
              <a:cs typeface="Open Sans Light" panose="020B0306030504020204" pitchFamily="34" charset="0"/>
            </a:endParaRPr>
          </a:p>
          <a:p>
            <a:pPr marL="342900" marR="661670" lvl="0" indent="-342900">
              <a:lnSpc>
                <a:spcPct val="150000"/>
              </a:lnSpc>
              <a:spcBef>
                <a:spcPts val="5"/>
              </a:spcBef>
              <a:spcAft>
                <a:spcPts val="0"/>
              </a:spcAft>
              <a:buFont typeface="Symbol" panose="05050102010706020507" pitchFamily="18" charset="2"/>
              <a:buChar char=""/>
            </a:pPr>
            <a:endParaRPr lang="en-US" sz="1600">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4" name="Title 3">
            <a:extLst>
              <a:ext uri="{FF2B5EF4-FFF2-40B4-BE49-F238E27FC236}">
                <a16:creationId xmlns:a16="http://schemas.microsoft.com/office/drawing/2014/main" id="{AF37C06E-5356-0B0C-005B-5FF3A7220D58}"/>
              </a:ext>
            </a:extLst>
          </p:cNvPr>
          <p:cNvSpPr>
            <a:spLocks noGrp="1"/>
          </p:cNvSpPr>
          <p:nvPr>
            <p:ph type="title"/>
          </p:nvPr>
        </p:nvSpPr>
        <p:spPr>
          <a:xfrm>
            <a:off x="381000" y="381000"/>
            <a:ext cx="7505737" cy="762000"/>
          </a:xfrm>
        </p:spPr>
        <p:txBody>
          <a:bodyPr/>
          <a:lstStyle/>
          <a:p>
            <a:r>
              <a:rPr lang="en-US">
                <a:latin typeface="Open Sans Semibold"/>
                <a:ea typeface="Open Sans Semibold"/>
                <a:cs typeface="Open Sans Semibold"/>
              </a:rPr>
              <a:t>Use of Project Funds</a:t>
            </a:r>
          </a:p>
        </p:txBody>
      </p:sp>
      <p:sp>
        <p:nvSpPr>
          <p:cNvPr id="10" name="Text Placeholder 2">
            <a:extLst>
              <a:ext uri="{FF2B5EF4-FFF2-40B4-BE49-F238E27FC236}">
                <a16:creationId xmlns:a16="http://schemas.microsoft.com/office/drawing/2014/main" id="{08FD5CAD-FF9B-54E5-3C80-E50945C85807}"/>
              </a:ext>
            </a:extLst>
          </p:cNvPr>
          <p:cNvSpPr txBox="1">
            <a:spLocks/>
          </p:cNvSpPr>
          <p:nvPr/>
        </p:nvSpPr>
        <p:spPr>
          <a:xfrm>
            <a:off x="381000" y="301658"/>
            <a:ext cx="11446436" cy="242887"/>
          </a:xfrm>
          <a:prstGeom prst="rect">
            <a:avLst/>
          </a:prstGeom>
        </p:spPr>
        <p:txBody>
          <a:bodyPr vert="horz" lIns="91440" tIns="45720" rIns="91440" bIns="45720" rtlCol="0" anchor="t">
            <a:spAutoFit/>
          </a:bodyPr>
          <a:lstStyle>
            <a:lvl1pPr marL="0" indent="0" algn="l" defTabSz="914400" rtl="0" eaLnBrk="1" latinLnBrk="0" hangingPunct="1">
              <a:lnSpc>
                <a:spcPct val="80000"/>
              </a:lnSpc>
              <a:spcBef>
                <a:spcPct val="20000"/>
              </a:spcBef>
              <a:spcAft>
                <a:spcPts val="0"/>
              </a:spcAft>
              <a:buClr>
                <a:schemeClr val="bg2"/>
              </a:buClr>
              <a:buFont typeface="Arial" panose="020B0604020202020204" pitchFamily="34" charset="0"/>
              <a:buNone/>
              <a:defRPr sz="1200" b="0"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vl2pPr marL="742950" indent="-285750" algn="l" defTabSz="914400" rtl="0" eaLnBrk="1" latinLnBrk="0" hangingPunct="1">
              <a:spcBef>
                <a:spcPct val="20000"/>
              </a:spcBef>
              <a:buClr>
                <a:srgbClr val="E71B1B"/>
              </a:buClr>
              <a:buFont typeface="Calibri" panose="020F0502020204030204" pitchFamily="34" charset="0"/>
              <a:buChar char="▫"/>
              <a:defRPr sz="1600" kern="1200">
                <a:solidFill>
                  <a:schemeClr val="accent5"/>
                </a:solidFill>
                <a:latin typeface="Open Sans"/>
                <a:ea typeface="+mn-ea"/>
                <a:cs typeface="Open Sans"/>
              </a:defRPr>
            </a:lvl2pPr>
            <a:lvl3pPr marL="1143000" indent="-228600" algn="l" defTabSz="914400" rtl="0" eaLnBrk="1" latinLnBrk="0" hangingPunct="1">
              <a:spcBef>
                <a:spcPct val="20000"/>
              </a:spcBef>
              <a:buClr>
                <a:srgbClr val="E71B1B"/>
              </a:buClr>
              <a:buFont typeface="Calibri" panose="020F0502020204030204" pitchFamily="34" charset="0"/>
              <a:buChar char="–"/>
              <a:defRPr sz="1400" kern="1200">
                <a:solidFill>
                  <a:schemeClr val="accent5"/>
                </a:solidFill>
                <a:latin typeface="Open Sans"/>
                <a:ea typeface="+mn-ea"/>
                <a:cs typeface="Open Sans"/>
              </a:defRPr>
            </a:lvl3pPr>
            <a:lvl4pPr marL="1600200" indent="-228600" algn="l" defTabSz="914400" rtl="0" eaLnBrk="1" latinLnBrk="0" hangingPunct="1">
              <a:spcBef>
                <a:spcPct val="20000"/>
              </a:spcBef>
              <a:buClr>
                <a:srgbClr val="E71B1B"/>
              </a:buClr>
              <a:buFont typeface="Wingdings" panose="05000000000000000000" pitchFamily="2" charset="2"/>
              <a:buChar char="§"/>
              <a:defRPr sz="1200" kern="1200">
                <a:solidFill>
                  <a:schemeClr val="accent5"/>
                </a:solidFill>
                <a:latin typeface="Open Sans"/>
                <a:ea typeface="+mn-ea"/>
                <a:cs typeface="Open Sans"/>
              </a:defRPr>
            </a:lvl4pPr>
            <a:lvl5pPr marL="2057400" indent="-228600" algn="l" defTabSz="914400" rtl="0" eaLnBrk="1" latinLnBrk="0" hangingPunct="1">
              <a:spcBef>
                <a:spcPct val="20000"/>
              </a:spcBef>
              <a:buClr>
                <a:srgbClr val="E71B1B"/>
              </a:buClr>
              <a:buFont typeface="Arial" pitchFamily="34" charset="0"/>
              <a:buChar char="»"/>
              <a:defRPr sz="1200" kern="1200">
                <a:solidFill>
                  <a:schemeClr val="accent5"/>
                </a:solidFill>
                <a:latin typeface="Open Sans"/>
                <a:ea typeface="+mn-ea"/>
                <a:cs typeface="Open San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ELIGIBILITY REQUIREMENTS</a:t>
            </a:r>
          </a:p>
        </p:txBody>
      </p:sp>
    </p:spTree>
    <p:extLst>
      <p:ext uri="{BB962C8B-B14F-4D97-AF65-F5344CB8AC3E}">
        <p14:creationId xmlns:p14="http://schemas.microsoft.com/office/powerpoint/2010/main" val="3474119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B65D7C-BA21-7E44-6796-3FBF7D2ACC42}"/>
              </a:ext>
            </a:extLst>
          </p:cNvPr>
          <p:cNvSpPr>
            <a:spLocks noGrp="1"/>
          </p:cNvSpPr>
          <p:nvPr>
            <p:ph sz="quarter" idx="18"/>
          </p:nvPr>
        </p:nvSpPr>
        <p:spPr>
          <a:xfrm>
            <a:off x="381000" y="1306287"/>
            <a:ext cx="6542314" cy="396783"/>
          </a:xfrm>
        </p:spPr>
        <p:txBody>
          <a:bodyPr vert="horz" lIns="91440" tIns="45720" rIns="91440" bIns="45720" numCol="1" spcCol="274320" rtlCol="0" anchor="t">
            <a:noAutofit/>
          </a:bodyPr>
          <a:lstStyle/>
          <a:p>
            <a:pPr marL="0" indent="0">
              <a:lnSpc>
                <a:spcPct val="114000"/>
              </a:lnSpc>
              <a:spcBef>
                <a:spcPts val="0"/>
              </a:spcBef>
              <a:spcAft>
                <a:spcPts val="0"/>
              </a:spcAft>
              <a:buNone/>
            </a:pPr>
            <a:r>
              <a:rPr lang="en-US" sz="1800">
                <a:solidFill>
                  <a:schemeClr val="bg2"/>
                </a:solidFill>
                <a:latin typeface="Open Sans"/>
                <a:ea typeface="Open Sans"/>
                <a:cs typeface="Open Sans"/>
              </a:rPr>
              <a:t>Ineligible uses</a:t>
            </a:r>
            <a:endParaRPr lang="en-US" sz="1800">
              <a:solidFill>
                <a:schemeClr val="bg2"/>
              </a:solidFill>
              <a:latin typeface="Open Sans Light"/>
              <a:ea typeface="Open Sans Light"/>
              <a:cs typeface="Open Sans Light"/>
            </a:endParaRPr>
          </a:p>
          <a:p>
            <a:pPr marL="0" marR="0" lvl="0" indent="0" fontAlgn="base">
              <a:spcBef>
                <a:spcPts val="0"/>
              </a:spcBef>
              <a:spcAft>
                <a:spcPts val="0"/>
              </a:spcAft>
              <a:buSzPts val="1000"/>
              <a:buNone/>
              <a:tabLst>
                <a:tab pos="685800" algn="l"/>
              </a:tabLst>
            </a:pPr>
            <a:endParaRPr lang="en-US">
              <a:latin typeface="Open Sans Light"/>
              <a:ea typeface="Open Sans Light"/>
              <a:cs typeface="Open Sans Light"/>
            </a:endParaRPr>
          </a:p>
          <a:p>
            <a:pPr marL="0" marR="0" indent="0">
              <a:lnSpc>
                <a:spcPct val="107000"/>
              </a:lnSpc>
              <a:spcBef>
                <a:spcPts val="0"/>
              </a:spcBef>
              <a:spcAft>
                <a:spcPts val="800"/>
              </a:spcAft>
              <a:buNone/>
            </a:pPr>
            <a:endParaRPr lang="en-US" sz="1800" kern="10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a:p>
        </p:txBody>
      </p:sp>
      <p:sp>
        <p:nvSpPr>
          <p:cNvPr id="4" name="Title 3">
            <a:extLst>
              <a:ext uri="{FF2B5EF4-FFF2-40B4-BE49-F238E27FC236}">
                <a16:creationId xmlns:a16="http://schemas.microsoft.com/office/drawing/2014/main" id="{068C3E76-030C-894B-4F2F-7182AE598794}"/>
              </a:ext>
            </a:extLst>
          </p:cNvPr>
          <p:cNvSpPr>
            <a:spLocks noGrp="1"/>
          </p:cNvSpPr>
          <p:nvPr>
            <p:ph type="title"/>
          </p:nvPr>
        </p:nvSpPr>
        <p:spPr/>
        <p:txBody>
          <a:bodyPr/>
          <a:lstStyle/>
          <a:p>
            <a:r>
              <a:rPr lang="en-US">
                <a:latin typeface="Open Sans Semibold"/>
                <a:ea typeface="Open Sans Semibold"/>
                <a:cs typeface="Open Sans Semibold"/>
              </a:rPr>
              <a:t>Use of Project Funds</a:t>
            </a:r>
            <a:endParaRPr lang="en-US"/>
          </a:p>
        </p:txBody>
      </p:sp>
      <p:sp>
        <p:nvSpPr>
          <p:cNvPr id="5" name="Text Placeholder 4">
            <a:extLst>
              <a:ext uri="{FF2B5EF4-FFF2-40B4-BE49-F238E27FC236}">
                <a16:creationId xmlns:a16="http://schemas.microsoft.com/office/drawing/2014/main" id="{D0D4E0CD-8BD1-3226-11E2-85E1CE2D0A11}"/>
              </a:ext>
            </a:extLst>
          </p:cNvPr>
          <p:cNvSpPr>
            <a:spLocks noGrp="1"/>
          </p:cNvSpPr>
          <p:nvPr>
            <p:ph type="body" sz="quarter" idx="21"/>
          </p:nvPr>
        </p:nvSpPr>
        <p:spPr>
          <a:xfrm>
            <a:off x="380603" y="300268"/>
            <a:ext cx="7505330" cy="242887"/>
          </a:xfrm>
        </p:spPr>
        <p:txBody>
          <a:bodyPr/>
          <a:lstStyle/>
          <a:p>
            <a:r>
              <a:rPr lang="en-US" b="0" i="0" u="none" strike="noStrike">
                <a:solidFill>
                  <a:srgbClr val="FFFFFF"/>
                </a:solidFill>
                <a:effectLst/>
                <a:latin typeface="Open Sans Light"/>
                <a:ea typeface="Open Sans"/>
                <a:cs typeface="Open Sans"/>
              </a:rPr>
              <a:t>ELIGIBILITY REQUIREMENTS</a:t>
            </a:r>
            <a:endParaRPr lang="en-US">
              <a:latin typeface="Open Sans Light"/>
              <a:ea typeface="Open Sans"/>
              <a:cs typeface="Open Sans"/>
            </a:endParaRPr>
          </a:p>
        </p:txBody>
      </p:sp>
      <p:sp>
        <p:nvSpPr>
          <p:cNvPr id="6" name="Heart 5">
            <a:extLst>
              <a:ext uri="{FF2B5EF4-FFF2-40B4-BE49-F238E27FC236}">
                <a16:creationId xmlns:a16="http://schemas.microsoft.com/office/drawing/2014/main" id="{021CF817-8881-3F18-6E50-0635C1F5DB4C}"/>
              </a:ext>
            </a:extLst>
          </p:cNvPr>
          <p:cNvSpPr/>
          <p:nvPr/>
        </p:nvSpPr>
        <p:spPr>
          <a:xfrm>
            <a:off x="9675341" y="580768"/>
            <a:ext cx="1902940" cy="1668162"/>
          </a:xfrm>
          <a:prstGeom prst="heart">
            <a:avLst/>
          </a:prstGeom>
          <a:gradFill flip="none" rotWithShape="1">
            <a:gsLst>
              <a:gs pos="40000">
                <a:srgbClr val="FF54ED"/>
              </a:gs>
              <a:gs pos="0">
                <a:srgbClr val="7030A0"/>
              </a:gs>
              <a:gs pos="100000">
                <a:schemeClr val="accent1">
                  <a:lumMod val="45000"/>
                  <a:lumOff val="55000"/>
                </a:schemeClr>
              </a:gs>
              <a:gs pos="83000">
                <a:schemeClr val="accent1"/>
              </a:gs>
            </a:gsLst>
            <a:path path="circle">
              <a:fillToRect l="100000" t="100000"/>
            </a:path>
            <a:tileRect r="-100000" b="-10000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n w="1143">
                  <a:solidFill>
                    <a:schemeClr val="bg1">
                      <a:lumMod val="75000"/>
                    </a:schemeClr>
                  </a:solidFill>
                </a:ln>
                <a:effectLst>
                  <a:outerShdw blurRad="50800" dist="38100" dir="2700000" algn="tl" rotWithShape="0">
                    <a:prstClr val="black">
                      <a:alpha val="40000"/>
                    </a:prstClr>
                  </a:outerShdw>
                </a:effectLst>
              </a:rPr>
              <a:t>Reviewed by Miriam</a:t>
            </a:r>
          </a:p>
        </p:txBody>
      </p:sp>
      <p:pic>
        <p:nvPicPr>
          <p:cNvPr id="14" name="Picture Placeholder 13">
            <a:extLst>
              <a:ext uri="{FF2B5EF4-FFF2-40B4-BE49-F238E27FC236}">
                <a16:creationId xmlns:a16="http://schemas.microsoft.com/office/drawing/2014/main" id="{D187C0AF-28BC-1D8A-AEA3-4868304CBD90}"/>
              </a:ext>
            </a:extLst>
          </p:cNvPr>
          <p:cNvPicPr>
            <a:picLocks noGrp="1" noChangeAspect="1"/>
          </p:cNvPicPr>
          <p:nvPr>
            <p:ph type="pic" sz="quarter" idx="25"/>
          </p:nvPr>
        </p:nvPicPr>
        <p:blipFill rotWithShape="1">
          <a:blip r:embed="rId2"/>
          <a:srcRect l="39046" r="17172"/>
          <a:stretch/>
        </p:blipFill>
        <p:spPr>
          <a:xfrm>
            <a:off x="8150578" y="352926"/>
            <a:ext cx="3660422" cy="5545704"/>
          </a:xfrm>
        </p:spPr>
      </p:pic>
      <p:sp>
        <p:nvSpPr>
          <p:cNvPr id="8" name="Content Placeholder 1">
            <a:extLst>
              <a:ext uri="{FF2B5EF4-FFF2-40B4-BE49-F238E27FC236}">
                <a16:creationId xmlns:a16="http://schemas.microsoft.com/office/drawing/2014/main" id="{F9214058-FC5E-47B0-973B-BB1FBF819E33}"/>
              </a:ext>
            </a:extLst>
          </p:cNvPr>
          <p:cNvSpPr txBox="1">
            <a:spLocks/>
          </p:cNvSpPr>
          <p:nvPr/>
        </p:nvSpPr>
        <p:spPr>
          <a:xfrm>
            <a:off x="380603" y="1415555"/>
            <a:ext cx="6542314" cy="925034"/>
          </a:xfrm>
          <a:prstGeom prst="rect">
            <a:avLst/>
          </a:prstGeom>
        </p:spPr>
        <p:txBody>
          <a:bodyPr vert="horz" lIns="91440" tIns="45720" rIns="91440" bIns="45720" numCol="1" spcCol="274320" rtlCol="0" anchor="t">
            <a:noAutofit/>
          </a:bodyPr>
          <a:lstStyle>
            <a:lvl1pPr marL="342900" indent="-342900" algn="l" defTabSz="914400" rtl="0" eaLnBrk="1" latinLnBrk="0" hangingPunct="1">
              <a:spcBef>
                <a:spcPct val="20000"/>
              </a:spcBef>
              <a:spcAft>
                <a:spcPts val="600"/>
              </a:spcAft>
              <a:buClr>
                <a:schemeClr val="bg2"/>
              </a:buClr>
              <a:buFont typeface="Arial" panose="020B0604020202020204" pitchFamily="34" charset="0"/>
              <a:buChar char="•"/>
              <a:defRPr sz="1600" b="0" i="0" kern="120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1pPr>
            <a:lvl2pPr marL="742950" indent="-285750" algn="l" defTabSz="914400" rtl="0" eaLnBrk="1" latinLnBrk="0" hangingPunct="1">
              <a:spcBef>
                <a:spcPct val="20000"/>
              </a:spcBef>
              <a:spcAft>
                <a:spcPts val="600"/>
              </a:spcAft>
              <a:buClr>
                <a:schemeClr val="bg2"/>
              </a:buClr>
              <a:buFont typeface="Calibri" panose="020F0502020204030204" pitchFamily="34" charset="0"/>
              <a:buChar char="▫"/>
              <a:defRPr sz="1600" b="0" i="0" kern="120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2pPr>
            <a:lvl3pPr marL="365760" indent="-182880" algn="l" defTabSz="914400" rtl="0" eaLnBrk="1" latinLnBrk="0" hangingPunct="1">
              <a:spcBef>
                <a:spcPct val="20000"/>
              </a:spcBef>
              <a:spcAft>
                <a:spcPts val="600"/>
              </a:spcAft>
              <a:buClr>
                <a:schemeClr val="bg2"/>
              </a:buClr>
              <a:buFont typeface="Arial" panose="020B0604020202020204" pitchFamily="34" charset="0"/>
              <a:buChar char="─"/>
              <a:defRPr sz="1600" b="0" i="0" kern="120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3pPr>
            <a:lvl4pPr marL="1600200" indent="-228600" algn="l" defTabSz="914400" rtl="0" eaLnBrk="1" latinLnBrk="0" hangingPunct="1">
              <a:spcBef>
                <a:spcPct val="20000"/>
              </a:spcBef>
              <a:buClr>
                <a:srgbClr val="E71B1B"/>
              </a:buClr>
              <a:buFont typeface="Wingdings" panose="05000000000000000000" pitchFamily="2" charset="2"/>
              <a:buChar char="§"/>
              <a:defRPr sz="1200" b="0" i="0" kern="120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4pPr>
            <a:lvl5pPr marL="857229" indent="-177796" algn="l" defTabSz="914400" rtl="0" eaLnBrk="1" latinLnBrk="0" hangingPunct="1">
              <a:spcBef>
                <a:spcPct val="20000"/>
              </a:spcBef>
              <a:buClr>
                <a:srgbClr val="E71B1B"/>
              </a:buClr>
              <a:buFont typeface="Graphik" panose="020B0503030202060203" pitchFamily="34" charset="0"/>
              <a:buChar char="–"/>
              <a:defRPr sz="1200" b="0" i="0" kern="120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14000"/>
              </a:lnSpc>
              <a:spcBef>
                <a:spcPts val="0"/>
              </a:spcBef>
              <a:spcAft>
                <a:spcPts val="0"/>
              </a:spcAft>
              <a:buFont typeface="Arial" panose="020B0604020202020204" pitchFamily="34" charset="0"/>
              <a:buNone/>
            </a:pPr>
            <a:endParaRPr lang="en-US">
              <a:latin typeface="Open Sans Light"/>
              <a:ea typeface="Open Sans Light"/>
              <a:cs typeface="Open Sans Light"/>
            </a:endParaRPr>
          </a:p>
          <a:p>
            <a:pPr marL="0" indent="0" fontAlgn="base">
              <a:spcBef>
                <a:spcPts val="0"/>
              </a:spcBef>
              <a:spcAft>
                <a:spcPts val="0"/>
              </a:spcAft>
              <a:buSzPts val="1000"/>
              <a:buFont typeface="Arial" panose="020B0604020202020204" pitchFamily="34" charset="0"/>
              <a:buNone/>
              <a:tabLst>
                <a:tab pos="685800" algn="l"/>
              </a:tabLst>
            </a:pPr>
            <a:r>
              <a:rPr lang="en-US">
                <a:latin typeface="Open Sans Light"/>
                <a:ea typeface="Open Sans Light"/>
                <a:cs typeface="Open Sans Light"/>
              </a:rPr>
              <a:t>Grant funding for Broadband Ready Communities may not be used for these activities:</a:t>
            </a:r>
          </a:p>
          <a:p>
            <a:pPr marL="0" indent="0" fontAlgn="base">
              <a:spcBef>
                <a:spcPts val="0"/>
              </a:spcBef>
              <a:spcAft>
                <a:spcPts val="0"/>
              </a:spcAft>
              <a:buSzPts val="1000"/>
              <a:buFont typeface="Arial" panose="020B0604020202020204" pitchFamily="34" charset="0"/>
              <a:buNone/>
              <a:tabLst>
                <a:tab pos="685800" algn="l"/>
              </a:tabLst>
            </a:pPr>
            <a:endParaRPr lang="en-US">
              <a:latin typeface="Open Sans Light"/>
              <a:ea typeface="Open Sans Light"/>
              <a:cs typeface="Open Sans Light"/>
            </a:endParaRPr>
          </a:p>
          <a:p>
            <a:pPr fontAlgn="base">
              <a:spcBef>
                <a:spcPts val="0"/>
              </a:spcBef>
              <a:spcAft>
                <a:spcPts val="0"/>
              </a:spcAft>
              <a:buSzPts val="1000"/>
              <a:buFont typeface="Symbol" pitchFamily="2" charset="2"/>
              <a:buChar char=""/>
              <a:tabLst>
                <a:tab pos="685800" algn="l"/>
              </a:tabLst>
            </a:pPr>
            <a:endParaRPr lang="en-US">
              <a:latin typeface="Open Sans Light"/>
              <a:ea typeface="Open Sans Light"/>
              <a:cs typeface="Open Sans Light"/>
            </a:endParaRPr>
          </a:p>
          <a:p>
            <a:pPr marL="0" indent="0">
              <a:lnSpc>
                <a:spcPct val="107000"/>
              </a:lnSpc>
              <a:spcBef>
                <a:spcPts val="0"/>
              </a:spcBef>
              <a:spcAft>
                <a:spcPts val="800"/>
              </a:spcAft>
              <a:buFont typeface="Arial" panose="020B0604020202020204" pitchFamily="34" charset="0"/>
              <a:buNone/>
            </a:pPr>
            <a:endParaRPr lang="en-US" sz="1800" kern="100">
              <a:latin typeface="Calibri" panose="020F0502020204030204" pitchFamily="34" charset="0"/>
              <a:ea typeface="Calibri" panose="020F0502020204030204" pitchFamily="34" charset="0"/>
              <a:cs typeface="Times New Roman" panose="02020603050405020304" pitchFamily="18" charset="0"/>
            </a:endParaRPr>
          </a:p>
          <a:p>
            <a:pPr marL="0" indent="0">
              <a:buFont typeface="Arial" panose="020B0604020202020204" pitchFamily="34" charset="0"/>
              <a:buNone/>
            </a:pPr>
            <a:endParaRPr lang="en-US"/>
          </a:p>
        </p:txBody>
      </p:sp>
      <p:sp>
        <p:nvSpPr>
          <p:cNvPr id="9" name="Content Placeholder 1">
            <a:extLst>
              <a:ext uri="{FF2B5EF4-FFF2-40B4-BE49-F238E27FC236}">
                <a16:creationId xmlns:a16="http://schemas.microsoft.com/office/drawing/2014/main" id="{0B02721E-F186-F931-1CDF-F22BB8D4BD09}"/>
              </a:ext>
            </a:extLst>
          </p:cNvPr>
          <p:cNvSpPr txBox="1">
            <a:spLocks/>
          </p:cNvSpPr>
          <p:nvPr/>
        </p:nvSpPr>
        <p:spPr>
          <a:xfrm>
            <a:off x="417789" y="2467338"/>
            <a:ext cx="6542314" cy="3431292"/>
          </a:xfrm>
          <a:prstGeom prst="rect">
            <a:avLst/>
          </a:prstGeom>
        </p:spPr>
        <p:txBody>
          <a:bodyPr vert="horz" lIns="91440" tIns="45720" rIns="91440" bIns="45720" numCol="1" spcCol="274320" rtlCol="0" anchor="t">
            <a:noAutofit/>
          </a:bodyPr>
          <a:lstStyle>
            <a:lvl1pPr marL="342900" indent="-342900" algn="l" defTabSz="914400" rtl="0" eaLnBrk="1" latinLnBrk="0" hangingPunct="1">
              <a:spcBef>
                <a:spcPct val="20000"/>
              </a:spcBef>
              <a:spcAft>
                <a:spcPts val="600"/>
              </a:spcAft>
              <a:buClr>
                <a:schemeClr val="bg2"/>
              </a:buClr>
              <a:buFont typeface="Arial" panose="020B0604020202020204" pitchFamily="34" charset="0"/>
              <a:buChar char="•"/>
              <a:defRPr sz="1600" b="0" i="0" kern="120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1pPr>
            <a:lvl2pPr marL="742950" indent="-285750" algn="l" defTabSz="914400" rtl="0" eaLnBrk="1" latinLnBrk="0" hangingPunct="1">
              <a:spcBef>
                <a:spcPct val="20000"/>
              </a:spcBef>
              <a:spcAft>
                <a:spcPts val="600"/>
              </a:spcAft>
              <a:buClr>
                <a:schemeClr val="bg2"/>
              </a:buClr>
              <a:buFont typeface="Calibri" panose="020F0502020204030204" pitchFamily="34" charset="0"/>
              <a:buChar char="▫"/>
              <a:defRPr sz="1600" b="0" i="0" kern="120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2pPr>
            <a:lvl3pPr marL="365760" indent="-182880" algn="l" defTabSz="914400" rtl="0" eaLnBrk="1" latinLnBrk="0" hangingPunct="1">
              <a:spcBef>
                <a:spcPct val="20000"/>
              </a:spcBef>
              <a:spcAft>
                <a:spcPts val="600"/>
              </a:spcAft>
              <a:buClr>
                <a:schemeClr val="bg2"/>
              </a:buClr>
              <a:buFont typeface="Arial" panose="020B0604020202020204" pitchFamily="34" charset="0"/>
              <a:buChar char="─"/>
              <a:defRPr sz="1600" b="0" i="0" kern="120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3pPr>
            <a:lvl4pPr marL="1600200" indent="-228600" algn="l" defTabSz="914400" rtl="0" eaLnBrk="1" latinLnBrk="0" hangingPunct="1">
              <a:spcBef>
                <a:spcPct val="20000"/>
              </a:spcBef>
              <a:buClr>
                <a:srgbClr val="E71B1B"/>
              </a:buClr>
              <a:buFont typeface="Wingdings" panose="05000000000000000000" pitchFamily="2" charset="2"/>
              <a:buChar char="§"/>
              <a:defRPr sz="1200" b="0" i="0" kern="120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4pPr>
            <a:lvl5pPr marL="857229" indent="-177796" algn="l" defTabSz="914400" rtl="0" eaLnBrk="1" latinLnBrk="0" hangingPunct="1">
              <a:spcBef>
                <a:spcPct val="20000"/>
              </a:spcBef>
              <a:buClr>
                <a:srgbClr val="E71B1B"/>
              </a:buClr>
              <a:buFont typeface="Graphik" panose="020B0503030202060203" pitchFamily="34" charset="0"/>
              <a:buChar char="–"/>
              <a:defRPr sz="1200" b="0" i="0" kern="120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2" indent="-342900" fontAlgn="base">
              <a:spcBef>
                <a:spcPts val="0"/>
              </a:spcBef>
              <a:spcAft>
                <a:spcPts val="1200"/>
              </a:spcAft>
              <a:buSzPts val="1000"/>
              <a:buFont typeface="Symbol" pitchFamily="2" charset="2"/>
              <a:buChar char=""/>
              <a:tabLst>
                <a:tab pos="685800" algn="l"/>
              </a:tabLst>
            </a:pPr>
            <a:r>
              <a:rPr lang="en-US">
                <a:latin typeface="Open Sans Light"/>
                <a:ea typeface="Open Sans Light"/>
                <a:cs typeface="Open Sans Light"/>
              </a:rPr>
              <a:t>Public Wi-Fi Projects</a:t>
            </a:r>
          </a:p>
          <a:p>
            <a:pPr lvl="2" indent="-342900" fontAlgn="base">
              <a:spcBef>
                <a:spcPts val="0"/>
              </a:spcBef>
              <a:spcAft>
                <a:spcPts val="1200"/>
              </a:spcAft>
              <a:buSzPts val="1000"/>
              <a:buFont typeface="Symbol" pitchFamily="2" charset="2"/>
              <a:buChar char=""/>
              <a:tabLst>
                <a:tab pos="685800" algn="l"/>
              </a:tabLst>
            </a:pPr>
            <a:r>
              <a:rPr lang="en-US">
                <a:latin typeface="Open Sans Light"/>
                <a:ea typeface="Open Sans Light"/>
                <a:cs typeface="Open Sans Light"/>
              </a:rPr>
              <a:t>Any costs related to the construction, acquisition, or improvement of middle mile and last mile infrastructure </a:t>
            </a:r>
          </a:p>
          <a:p>
            <a:pPr lvl="2" indent="-342900" fontAlgn="base">
              <a:spcBef>
                <a:spcPts val="0"/>
              </a:spcBef>
              <a:spcAft>
                <a:spcPts val="1200"/>
              </a:spcAft>
              <a:buSzPts val="1000"/>
              <a:buFont typeface="Symbol" pitchFamily="2" charset="2"/>
              <a:buChar char=""/>
              <a:tabLst>
                <a:tab pos="685800" algn="l"/>
              </a:tabLst>
            </a:pPr>
            <a:r>
              <a:rPr lang="en-US">
                <a:latin typeface="Open Sans Light"/>
                <a:ea typeface="Open Sans Light"/>
                <a:cs typeface="Open Sans Light"/>
              </a:rPr>
              <a:t>Travel costs unrelated to the project implementation and direct services (travel is allowed for direct services).</a:t>
            </a:r>
            <a:endParaRPr lang="en-US" sz="1800">
              <a:solidFill>
                <a:srgbClr val="000000"/>
              </a:solidFill>
              <a:latin typeface="Arial" panose="020B0604020202020204" pitchFamily="34" charset="0"/>
              <a:ea typeface="Open Sans Light"/>
              <a:cs typeface="Open Sans Light"/>
            </a:endParaRPr>
          </a:p>
          <a:p>
            <a:pPr lvl="2" indent="-342900" fontAlgn="base">
              <a:spcBef>
                <a:spcPts val="0"/>
              </a:spcBef>
              <a:spcAft>
                <a:spcPts val="1200"/>
              </a:spcAft>
              <a:buSzPts val="1000"/>
              <a:buFont typeface="Symbol" pitchFamily="2" charset="2"/>
              <a:buChar char=""/>
              <a:tabLst>
                <a:tab pos="685800" algn="l"/>
              </a:tabLst>
            </a:pPr>
            <a:r>
              <a:rPr lang="en-US">
                <a:latin typeface="Open Sans Light"/>
                <a:ea typeface="Open Sans Light"/>
                <a:cs typeface="Open Sans Light"/>
              </a:rPr>
              <a:t>Discounts or subsidized broadband service</a:t>
            </a:r>
          </a:p>
          <a:p>
            <a:pPr lvl="2" indent="-342900" fontAlgn="base">
              <a:spcBef>
                <a:spcPts val="0"/>
              </a:spcBef>
              <a:spcAft>
                <a:spcPts val="1200"/>
              </a:spcAft>
              <a:buSzPts val="1000"/>
              <a:buFont typeface="Symbol" pitchFamily="2" charset="2"/>
              <a:buChar char=""/>
              <a:tabLst>
                <a:tab pos="685800" algn="l"/>
              </a:tabLst>
            </a:pPr>
            <a:r>
              <a:rPr lang="en-US">
                <a:latin typeface="Open Sans Light"/>
                <a:ea typeface="Open Sans Light"/>
                <a:cs typeface="Open Sans Light"/>
              </a:rPr>
              <a:t>Incentives for incorporation of broadband across different sectors</a:t>
            </a:r>
          </a:p>
          <a:p>
            <a:pPr lvl="2" indent="-342900" fontAlgn="base">
              <a:spcBef>
                <a:spcPts val="0"/>
              </a:spcBef>
              <a:spcAft>
                <a:spcPts val="1200"/>
              </a:spcAft>
              <a:buSzPts val="1000"/>
              <a:buFont typeface="Symbol" pitchFamily="2" charset="2"/>
              <a:buChar char=""/>
              <a:tabLst>
                <a:tab pos="685800" algn="l"/>
              </a:tabLst>
            </a:pPr>
            <a:r>
              <a:rPr lang="en-US">
                <a:latin typeface="Open Sans Light"/>
                <a:ea typeface="Open Sans Light"/>
                <a:cs typeface="Open Sans Light"/>
              </a:rPr>
              <a:t>Promotional items and memorabilia or other costs designed solely to promote the grant-holding agency</a:t>
            </a:r>
          </a:p>
          <a:p>
            <a:pPr fontAlgn="base">
              <a:spcBef>
                <a:spcPts val="0"/>
              </a:spcBef>
              <a:spcAft>
                <a:spcPts val="0"/>
              </a:spcAft>
              <a:buSzPts val="1000"/>
              <a:buFont typeface="Symbol" pitchFamily="2" charset="2"/>
              <a:buChar char=""/>
              <a:tabLst>
                <a:tab pos="685800" algn="l"/>
              </a:tabLst>
            </a:pPr>
            <a:endParaRPr lang="en-US">
              <a:latin typeface="Open Sans Light"/>
              <a:ea typeface="Open Sans Light"/>
              <a:cs typeface="Open Sans Light"/>
            </a:endParaRPr>
          </a:p>
          <a:p>
            <a:pPr marL="0" indent="0">
              <a:lnSpc>
                <a:spcPct val="107000"/>
              </a:lnSpc>
              <a:spcBef>
                <a:spcPts val="0"/>
              </a:spcBef>
              <a:spcAft>
                <a:spcPts val="800"/>
              </a:spcAft>
              <a:buFont typeface="Arial" panose="020B0604020202020204" pitchFamily="34" charset="0"/>
              <a:buNone/>
            </a:pPr>
            <a:endParaRPr lang="en-US" sz="1800" kern="100">
              <a:latin typeface="Calibri" panose="020F0502020204030204" pitchFamily="34" charset="0"/>
              <a:ea typeface="Calibri" panose="020F0502020204030204" pitchFamily="34" charset="0"/>
              <a:cs typeface="Times New Roman" panose="02020603050405020304" pitchFamily="18" charset="0"/>
            </a:endParaRPr>
          </a:p>
          <a:p>
            <a:pPr marL="0" indent="0">
              <a:buFont typeface="Arial" panose="020B0604020202020204" pitchFamily="34" charset="0"/>
              <a:buNone/>
            </a:pPr>
            <a:endParaRPr lang="en-US"/>
          </a:p>
        </p:txBody>
      </p:sp>
      <p:pic>
        <p:nvPicPr>
          <p:cNvPr id="10" name="Graphic 7" descr="Wireless with solid fill">
            <a:extLst>
              <a:ext uri="{FF2B5EF4-FFF2-40B4-BE49-F238E27FC236}">
                <a16:creationId xmlns:a16="http://schemas.microsoft.com/office/drawing/2014/main" id="{A4876BAD-B2CB-CF77-0443-4411A841CBF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834860" y="2366010"/>
            <a:ext cx="474719" cy="474719"/>
          </a:xfrm>
          <a:prstGeom prst="rect">
            <a:avLst/>
          </a:prstGeom>
        </p:spPr>
      </p:pic>
      <p:pic>
        <p:nvPicPr>
          <p:cNvPr id="11" name="Graphic 7" descr="Wireless with solid fill">
            <a:extLst>
              <a:ext uri="{FF2B5EF4-FFF2-40B4-BE49-F238E27FC236}">
                <a16:creationId xmlns:a16="http://schemas.microsoft.com/office/drawing/2014/main" id="{38A76C45-8DA9-0CB3-39D2-B50D47A8F2C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926549" y="3690348"/>
            <a:ext cx="474720" cy="474720"/>
          </a:xfrm>
          <a:prstGeom prst="rect">
            <a:avLst/>
          </a:prstGeom>
        </p:spPr>
      </p:pic>
    </p:spTree>
    <p:extLst>
      <p:ext uri="{BB962C8B-B14F-4D97-AF65-F5344CB8AC3E}">
        <p14:creationId xmlns:p14="http://schemas.microsoft.com/office/powerpoint/2010/main" val="42509147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B65D7C-BA21-7E44-6796-3FBF7D2ACC42}"/>
              </a:ext>
            </a:extLst>
          </p:cNvPr>
          <p:cNvSpPr>
            <a:spLocks noGrp="1"/>
          </p:cNvSpPr>
          <p:nvPr>
            <p:ph sz="quarter" idx="18"/>
          </p:nvPr>
        </p:nvSpPr>
        <p:spPr/>
        <p:txBody>
          <a:bodyPr vert="horz" lIns="91440" tIns="45720" rIns="91440" bIns="45720" numCol="1" spcCol="274320" rtlCol="0" anchor="t">
            <a:noAutofit/>
          </a:bodyPr>
          <a:lstStyle/>
          <a:p>
            <a:pPr marL="0" indent="0">
              <a:lnSpc>
                <a:spcPct val="114000"/>
              </a:lnSpc>
              <a:spcBef>
                <a:spcPts val="0"/>
              </a:spcBef>
              <a:spcAft>
                <a:spcPts val="0"/>
              </a:spcAft>
              <a:buNone/>
            </a:pPr>
            <a:r>
              <a:rPr lang="en-US" sz="2400">
                <a:solidFill>
                  <a:srgbClr val="002060"/>
                </a:solidFill>
                <a:latin typeface="Open Sans" panose="020B0606030504020204" pitchFamily="34" charset="0"/>
                <a:ea typeface="Open Sans" panose="020B0606030504020204" pitchFamily="34" charset="0"/>
                <a:cs typeface="Open Sans" panose="020B0606030504020204" pitchFamily="34" charset="0"/>
              </a:rPr>
              <a:t>A County Government project aims to enhance digital literacy for senior citizens: </a:t>
            </a:r>
            <a:r>
              <a:rPr lang="en-US" sz="2400">
                <a:solidFill>
                  <a:schemeClr val="tx1">
                    <a:lumMod val="65000"/>
                    <a:lumOff val="35000"/>
                  </a:schemeClr>
                </a:solidFill>
              </a:rPr>
              <a:t>The county recognizes a significant portion of the population is over the age of 65. The project aims to address this by equipping community spaces with adaptive technology and providing digital training focused on internet safety. </a:t>
            </a:r>
            <a:endParaRPr lang="en-US" sz="2400">
              <a:solidFill>
                <a:schemeClr val="tx2"/>
              </a:solidFill>
              <a:latin typeface="Open Sans"/>
              <a:ea typeface="Open Sans"/>
              <a:cs typeface="Open Sans"/>
            </a:endParaRPr>
          </a:p>
          <a:p>
            <a:pPr marL="0" indent="0">
              <a:lnSpc>
                <a:spcPct val="114000"/>
              </a:lnSpc>
              <a:spcBef>
                <a:spcPts val="0"/>
              </a:spcBef>
              <a:spcAft>
                <a:spcPts val="0"/>
              </a:spcAft>
              <a:buNone/>
            </a:pPr>
            <a:endParaRPr lang="en-US"/>
          </a:p>
        </p:txBody>
      </p:sp>
      <p:sp>
        <p:nvSpPr>
          <p:cNvPr id="4" name="Title 3">
            <a:extLst>
              <a:ext uri="{FF2B5EF4-FFF2-40B4-BE49-F238E27FC236}">
                <a16:creationId xmlns:a16="http://schemas.microsoft.com/office/drawing/2014/main" id="{068C3E76-030C-894B-4F2F-7182AE598794}"/>
              </a:ext>
            </a:extLst>
          </p:cNvPr>
          <p:cNvSpPr>
            <a:spLocks noGrp="1"/>
          </p:cNvSpPr>
          <p:nvPr>
            <p:ph type="title"/>
          </p:nvPr>
        </p:nvSpPr>
        <p:spPr/>
        <p:txBody>
          <a:bodyPr/>
          <a:lstStyle/>
          <a:p>
            <a:r>
              <a:rPr lang="en-US">
                <a:latin typeface="Open Sans Semibold"/>
                <a:ea typeface="Open Sans Semibold"/>
                <a:cs typeface="Open Sans Semibold"/>
              </a:rPr>
              <a:t>Example of Ideal Project 1</a:t>
            </a:r>
            <a:endParaRPr lang="en-US"/>
          </a:p>
        </p:txBody>
      </p:sp>
      <p:sp>
        <p:nvSpPr>
          <p:cNvPr id="5" name="Text Placeholder 4">
            <a:extLst>
              <a:ext uri="{FF2B5EF4-FFF2-40B4-BE49-F238E27FC236}">
                <a16:creationId xmlns:a16="http://schemas.microsoft.com/office/drawing/2014/main" id="{D0D4E0CD-8BD1-3226-11E2-85E1CE2D0A11}"/>
              </a:ext>
            </a:extLst>
          </p:cNvPr>
          <p:cNvSpPr>
            <a:spLocks noGrp="1"/>
          </p:cNvSpPr>
          <p:nvPr>
            <p:ph type="body" sz="quarter" idx="21"/>
          </p:nvPr>
        </p:nvSpPr>
        <p:spPr>
          <a:xfrm>
            <a:off x="380603" y="300268"/>
            <a:ext cx="7505330" cy="242887"/>
          </a:xfrm>
        </p:spPr>
        <p:txBody>
          <a:bodyPr/>
          <a:lstStyle/>
          <a:p>
            <a:r>
              <a:rPr lang="en-US" b="0" i="0" u="none" strike="noStrike">
                <a:solidFill>
                  <a:srgbClr val="FFFFFF"/>
                </a:solidFill>
                <a:effectLst/>
                <a:latin typeface="Open Sans Light"/>
                <a:ea typeface="Open Sans"/>
                <a:cs typeface="Open Sans"/>
              </a:rPr>
              <a:t>ELIGIBILITY REQUIREMENTS</a:t>
            </a:r>
            <a:endParaRPr lang="en-US">
              <a:latin typeface="Open Sans Light"/>
              <a:ea typeface="Open Sans"/>
              <a:cs typeface="Open Sans"/>
            </a:endParaRPr>
          </a:p>
        </p:txBody>
      </p:sp>
      <p:sp>
        <p:nvSpPr>
          <p:cNvPr id="6" name="Heart 5">
            <a:extLst>
              <a:ext uri="{FF2B5EF4-FFF2-40B4-BE49-F238E27FC236}">
                <a16:creationId xmlns:a16="http://schemas.microsoft.com/office/drawing/2014/main" id="{021CF817-8881-3F18-6E50-0635C1F5DB4C}"/>
              </a:ext>
            </a:extLst>
          </p:cNvPr>
          <p:cNvSpPr/>
          <p:nvPr/>
        </p:nvSpPr>
        <p:spPr>
          <a:xfrm>
            <a:off x="9675341" y="580768"/>
            <a:ext cx="1902940" cy="1668162"/>
          </a:xfrm>
          <a:prstGeom prst="heart">
            <a:avLst/>
          </a:prstGeom>
          <a:gradFill flip="none" rotWithShape="1">
            <a:gsLst>
              <a:gs pos="40000">
                <a:srgbClr val="FF54ED"/>
              </a:gs>
              <a:gs pos="0">
                <a:srgbClr val="7030A0"/>
              </a:gs>
              <a:gs pos="100000">
                <a:schemeClr val="accent1">
                  <a:lumMod val="45000"/>
                  <a:lumOff val="55000"/>
                </a:schemeClr>
              </a:gs>
              <a:gs pos="83000">
                <a:schemeClr val="accent1"/>
              </a:gs>
            </a:gsLst>
            <a:path path="circle">
              <a:fillToRect l="100000" t="100000"/>
            </a:path>
            <a:tileRect r="-100000" b="-10000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n w="1143">
                  <a:solidFill>
                    <a:schemeClr val="bg1">
                      <a:lumMod val="75000"/>
                    </a:schemeClr>
                  </a:solidFill>
                </a:ln>
                <a:effectLst>
                  <a:outerShdw blurRad="50800" dist="38100" dir="2700000" algn="tl" rotWithShape="0">
                    <a:prstClr val="black">
                      <a:alpha val="40000"/>
                    </a:prstClr>
                  </a:outerShdw>
                </a:effectLst>
              </a:rPr>
              <a:t>Reviewed by Miriam</a:t>
            </a:r>
          </a:p>
        </p:txBody>
      </p:sp>
      <p:pic>
        <p:nvPicPr>
          <p:cNvPr id="13" name="Picture Placeholder 12" descr="A person and child looking at a phone&#10;&#10;Description automatically generated">
            <a:extLst>
              <a:ext uri="{FF2B5EF4-FFF2-40B4-BE49-F238E27FC236}">
                <a16:creationId xmlns:a16="http://schemas.microsoft.com/office/drawing/2014/main" id="{075B8076-5D7B-8431-EF38-085FF0672576}"/>
              </a:ext>
            </a:extLst>
          </p:cNvPr>
          <p:cNvPicPr>
            <a:picLocks noGrp="1" noChangeAspect="1"/>
          </p:cNvPicPr>
          <p:nvPr>
            <p:ph type="pic" sz="quarter" idx="25"/>
          </p:nvPr>
        </p:nvPicPr>
        <p:blipFill rotWithShape="1">
          <a:blip r:embed="rId3"/>
          <a:srcRect l="16780" t="950" r="39220" b="-950"/>
          <a:stretch/>
        </p:blipFill>
        <p:spPr>
          <a:xfrm>
            <a:off x="8150578" y="352926"/>
            <a:ext cx="3660422" cy="5545704"/>
          </a:xfrm>
        </p:spPr>
      </p:pic>
    </p:spTree>
    <p:extLst>
      <p:ext uri="{BB962C8B-B14F-4D97-AF65-F5344CB8AC3E}">
        <p14:creationId xmlns:p14="http://schemas.microsoft.com/office/powerpoint/2010/main" val="3231683270"/>
      </p:ext>
    </p:extLst>
  </p:cSld>
  <p:clrMapOvr>
    <a:masterClrMapping/>
  </p:clrMapOvr>
  <p:extLst>
    <p:ext uri="{6950BFC3-D8DA-4A85-94F7-54DA5524770B}">
      <p188:commentRel xmlns:p188="http://schemas.microsoft.com/office/powerpoint/2018/8/main" r:id="rId2"/>
    </p:ext>
  </p:extLs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B65D7C-BA21-7E44-6796-3FBF7D2ACC42}"/>
              </a:ext>
            </a:extLst>
          </p:cNvPr>
          <p:cNvSpPr>
            <a:spLocks noGrp="1"/>
          </p:cNvSpPr>
          <p:nvPr>
            <p:ph sz="quarter" idx="18"/>
          </p:nvPr>
        </p:nvSpPr>
        <p:spPr/>
        <p:txBody>
          <a:bodyPr vert="horz" lIns="91440" tIns="45720" rIns="91440" bIns="45720" numCol="1" spcCol="274320" rtlCol="0" anchor="t">
            <a:noAutofit/>
          </a:bodyPr>
          <a:lstStyle/>
          <a:p>
            <a:pPr marL="0" indent="0">
              <a:lnSpc>
                <a:spcPct val="114000"/>
              </a:lnSpc>
              <a:spcBef>
                <a:spcPts val="0"/>
              </a:spcBef>
              <a:spcAft>
                <a:spcPts val="0"/>
              </a:spcAft>
              <a:buNone/>
            </a:pPr>
            <a:r>
              <a:rPr lang="en-US" sz="2400">
                <a:solidFill>
                  <a:srgbClr val="002060"/>
                </a:solidFill>
                <a:latin typeface="Open Sans" panose="020B0606030504020204" pitchFamily="34" charset="0"/>
                <a:ea typeface="Open Sans" panose="020B0606030504020204" pitchFamily="34" charset="0"/>
                <a:cs typeface="Open Sans" panose="020B0606030504020204" pitchFamily="34" charset="0"/>
              </a:rPr>
              <a:t>Through collaboration with nonprofit organizations, the County Government expedites enrollment in low-cost internet plans </a:t>
            </a:r>
            <a:r>
              <a:rPr lang="en-US" sz="2400">
                <a:solidFill>
                  <a:schemeClr val="tx1">
                    <a:lumMod val="65000"/>
                    <a:lumOff val="35000"/>
                  </a:schemeClr>
                </a:solidFill>
              </a:rPr>
              <a:t>by: Training partners to conduct in-person outreach on affordable internet options, utilizing nonprofits' consistent community engagement to reach residents, distributing devices and providing digital skills training to underserved communities.</a:t>
            </a:r>
            <a:endParaRPr lang="en-US" sz="2400"/>
          </a:p>
        </p:txBody>
      </p:sp>
      <p:sp>
        <p:nvSpPr>
          <p:cNvPr id="4" name="Title 3">
            <a:extLst>
              <a:ext uri="{FF2B5EF4-FFF2-40B4-BE49-F238E27FC236}">
                <a16:creationId xmlns:a16="http://schemas.microsoft.com/office/drawing/2014/main" id="{068C3E76-030C-894B-4F2F-7182AE598794}"/>
              </a:ext>
            </a:extLst>
          </p:cNvPr>
          <p:cNvSpPr>
            <a:spLocks noGrp="1"/>
          </p:cNvSpPr>
          <p:nvPr>
            <p:ph type="title"/>
          </p:nvPr>
        </p:nvSpPr>
        <p:spPr/>
        <p:txBody>
          <a:bodyPr/>
          <a:lstStyle/>
          <a:p>
            <a:r>
              <a:rPr lang="en-US">
                <a:latin typeface="Open Sans Semibold"/>
                <a:ea typeface="Open Sans Semibold"/>
                <a:cs typeface="Open Sans Semibold"/>
              </a:rPr>
              <a:t>Example of Ideal Project 2</a:t>
            </a:r>
            <a:endParaRPr lang="en-US"/>
          </a:p>
        </p:txBody>
      </p:sp>
      <p:sp>
        <p:nvSpPr>
          <p:cNvPr id="5" name="Text Placeholder 4">
            <a:extLst>
              <a:ext uri="{FF2B5EF4-FFF2-40B4-BE49-F238E27FC236}">
                <a16:creationId xmlns:a16="http://schemas.microsoft.com/office/drawing/2014/main" id="{D0D4E0CD-8BD1-3226-11E2-85E1CE2D0A11}"/>
              </a:ext>
            </a:extLst>
          </p:cNvPr>
          <p:cNvSpPr>
            <a:spLocks noGrp="1"/>
          </p:cNvSpPr>
          <p:nvPr>
            <p:ph type="body" sz="quarter" idx="21"/>
          </p:nvPr>
        </p:nvSpPr>
        <p:spPr>
          <a:xfrm>
            <a:off x="380603" y="300268"/>
            <a:ext cx="7505330" cy="242887"/>
          </a:xfrm>
        </p:spPr>
        <p:txBody>
          <a:bodyPr/>
          <a:lstStyle/>
          <a:p>
            <a:r>
              <a:rPr lang="en-US" b="0" i="0" u="none" strike="noStrike">
                <a:solidFill>
                  <a:srgbClr val="FFFFFF"/>
                </a:solidFill>
                <a:effectLst/>
                <a:latin typeface="Open Sans Light"/>
                <a:ea typeface="Open Sans"/>
                <a:cs typeface="Open Sans"/>
              </a:rPr>
              <a:t>ELIGIBILITY REQUIREMENTS</a:t>
            </a:r>
            <a:endParaRPr lang="en-US">
              <a:latin typeface="Open Sans Light"/>
              <a:ea typeface="Open Sans"/>
              <a:cs typeface="Open Sans"/>
            </a:endParaRPr>
          </a:p>
        </p:txBody>
      </p:sp>
      <p:sp>
        <p:nvSpPr>
          <p:cNvPr id="6" name="Heart 5">
            <a:extLst>
              <a:ext uri="{FF2B5EF4-FFF2-40B4-BE49-F238E27FC236}">
                <a16:creationId xmlns:a16="http://schemas.microsoft.com/office/drawing/2014/main" id="{021CF817-8881-3F18-6E50-0635C1F5DB4C}"/>
              </a:ext>
            </a:extLst>
          </p:cNvPr>
          <p:cNvSpPr/>
          <p:nvPr/>
        </p:nvSpPr>
        <p:spPr>
          <a:xfrm>
            <a:off x="9675341" y="580768"/>
            <a:ext cx="1902940" cy="1668162"/>
          </a:xfrm>
          <a:prstGeom prst="heart">
            <a:avLst/>
          </a:prstGeom>
          <a:gradFill flip="none" rotWithShape="1">
            <a:gsLst>
              <a:gs pos="40000">
                <a:srgbClr val="FF54ED"/>
              </a:gs>
              <a:gs pos="0">
                <a:srgbClr val="7030A0"/>
              </a:gs>
              <a:gs pos="100000">
                <a:schemeClr val="accent1">
                  <a:lumMod val="45000"/>
                  <a:lumOff val="55000"/>
                </a:schemeClr>
              </a:gs>
              <a:gs pos="83000">
                <a:schemeClr val="accent1"/>
              </a:gs>
            </a:gsLst>
            <a:path path="circle">
              <a:fillToRect l="100000" t="100000"/>
            </a:path>
            <a:tileRect r="-100000" b="-10000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n w="1143">
                  <a:solidFill>
                    <a:schemeClr val="bg1">
                      <a:lumMod val="75000"/>
                    </a:schemeClr>
                  </a:solidFill>
                </a:ln>
                <a:effectLst>
                  <a:outerShdw blurRad="50800" dist="38100" dir="2700000" algn="tl" rotWithShape="0">
                    <a:prstClr val="black">
                      <a:alpha val="40000"/>
                    </a:prstClr>
                  </a:outerShdw>
                </a:effectLst>
              </a:rPr>
              <a:t>Reviewed by Miriam</a:t>
            </a:r>
          </a:p>
        </p:txBody>
      </p:sp>
      <p:pic>
        <p:nvPicPr>
          <p:cNvPr id="16" name="Picture Placeholder 15" descr="A group of people sitting at a table&#10;&#10;Description automatically generated">
            <a:extLst>
              <a:ext uri="{FF2B5EF4-FFF2-40B4-BE49-F238E27FC236}">
                <a16:creationId xmlns:a16="http://schemas.microsoft.com/office/drawing/2014/main" id="{9F432C46-35A2-8959-6A9C-03FA4D76A508}"/>
              </a:ext>
            </a:extLst>
          </p:cNvPr>
          <p:cNvPicPr>
            <a:picLocks noGrp="1" noChangeAspect="1"/>
          </p:cNvPicPr>
          <p:nvPr>
            <p:ph type="pic" sz="quarter" idx="25"/>
          </p:nvPr>
        </p:nvPicPr>
        <p:blipFill>
          <a:blip r:embed="rId2"/>
          <a:srcRect l="35177" r="35177"/>
          <a:stretch>
            <a:fillRect/>
          </a:stretch>
        </p:blipFill>
        <p:spPr/>
      </p:pic>
    </p:spTree>
    <p:extLst>
      <p:ext uri="{BB962C8B-B14F-4D97-AF65-F5344CB8AC3E}">
        <p14:creationId xmlns:p14="http://schemas.microsoft.com/office/powerpoint/2010/main" val="9908124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B65D7C-BA21-7E44-6796-3FBF7D2ACC42}"/>
              </a:ext>
            </a:extLst>
          </p:cNvPr>
          <p:cNvSpPr>
            <a:spLocks noGrp="1"/>
          </p:cNvSpPr>
          <p:nvPr>
            <p:ph sz="quarter" idx="18"/>
          </p:nvPr>
        </p:nvSpPr>
        <p:spPr/>
        <p:txBody>
          <a:bodyPr vert="horz" lIns="91440" tIns="45720" rIns="91440" bIns="45720" numCol="1" spcCol="274320" rtlCol="0" anchor="t">
            <a:noAutofit/>
          </a:bodyPr>
          <a:lstStyle/>
          <a:p>
            <a:pPr marL="0" indent="0">
              <a:lnSpc>
                <a:spcPct val="114000"/>
              </a:lnSpc>
              <a:spcBef>
                <a:spcPts val="0"/>
              </a:spcBef>
              <a:spcAft>
                <a:spcPts val="0"/>
              </a:spcAft>
              <a:buNone/>
            </a:pPr>
            <a:r>
              <a:rPr lang="en-US" sz="2400" b="1">
                <a:solidFill>
                  <a:srgbClr val="002060"/>
                </a:solidFill>
              </a:rPr>
              <a:t>Partnering with school districts, the County Government supports free or low-cost devise distribution: </a:t>
            </a:r>
            <a:r>
              <a:rPr lang="en-US" sz="2400">
                <a:solidFill>
                  <a:schemeClr val="tx1">
                    <a:lumMod val="65000"/>
                    <a:lumOff val="35000"/>
                  </a:schemeClr>
                </a:solidFill>
              </a:rPr>
              <a:t>Recognizing that majority of school children lack access to devices at home, the County procures updated equipment to be sent home and partners with a local community college to provide free after-school digital skilling programs for students.  </a:t>
            </a:r>
          </a:p>
          <a:p>
            <a:pPr marL="0" indent="0">
              <a:lnSpc>
                <a:spcPct val="114000"/>
              </a:lnSpc>
              <a:spcBef>
                <a:spcPts val="0"/>
              </a:spcBef>
              <a:spcAft>
                <a:spcPts val="0"/>
              </a:spcAft>
              <a:buNone/>
            </a:pPr>
            <a:endParaRPr lang="en-US" sz="1800">
              <a:solidFill>
                <a:schemeClr val="tx2"/>
              </a:solidFill>
              <a:latin typeface="Open Sans"/>
              <a:ea typeface="Open Sans"/>
              <a:cs typeface="Open Sans"/>
            </a:endParaRPr>
          </a:p>
          <a:p>
            <a:pPr marL="0" indent="0">
              <a:lnSpc>
                <a:spcPct val="114000"/>
              </a:lnSpc>
              <a:spcBef>
                <a:spcPts val="0"/>
              </a:spcBef>
              <a:spcAft>
                <a:spcPts val="0"/>
              </a:spcAft>
              <a:buNone/>
            </a:pPr>
            <a:endParaRPr lang="en-US">
              <a:latin typeface="Open Sans Light"/>
              <a:ea typeface="Open Sans Light"/>
              <a:cs typeface="Open Sans Light"/>
            </a:endParaRPr>
          </a:p>
          <a:p>
            <a:pPr marL="0" marR="0" indent="0">
              <a:lnSpc>
                <a:spcPct val="107000"/>
              </a:lnSpc>
              <a:spcBef>
                <a:spcPts val="0"/>
              </a:spcBef>
              <a:spcAft>
                <a:spcPts val="800"/>
              </a:spcAft>
              <a:buNone/>
            </a:pPr>
            <a:endParaRPr lang="en-US" sz="1800" kern="10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a:p>
        </p:txBody>
      </p:sp>
      <p:sp>
        <p:nvSpPr>
          <p:cNvPr id="4" name="Title 3">
            <a:extLst>
              <a:ext uri="{FF2B5EF4-FFF2-40B4-BE49-F238E27FC236}">
                <a16:creationId xmlns:a16="http://schemas.microsoft.com/office/drawing/2014/main" id="{068C3E76-030C-894B-4F2F-7182AE598794}"/>
              </a:ext>
            </a:extLst>
          </p:cNvPr>
          <p:cNvSpPr>
            <a:spLocks noGrp="1"/>
          </p:cNvSpPr>
          <p:nvPr>
            <p:ph type="title"/>
          </p:nvPr>
        </p:nvSpPr>
        <p:spPr/>
        <p:txBody>
          <a:bodyPr/>
          <a:lstStyle/>
          <a:p>
            <a:r>
              <a:rPr lang="en-US">
                <a:latin typeface="Open Sans Semibold"/>
                <a:ea typeface="Open Sans Semibold"/>
                <a:cs typeface="Open Sans Semibold"/>
              </a:rPr>
              <a:t>Example of Ideal Project 3</a:t>
            </a:r>
            <a:endParaRPr lang="en-US"/>
          </a:p>
        </p:txBody>
      </p:sp>
      <p:sp>
        <p:nvSpPr>
          <p:cNvPr id="5" name="Text Placeholder 4">
            <a:extLst>
              <a:ext uri="{FF2B5EF4-FFF2-40B4-BE49-F238E27FC236}">
                <a16:creationId xmlns:a16="http://schemas.microsoft.com/office/drawing/2014/main" id="{D0D4E0CD-8BD1-3226-11E2-85E1CE2D0A11}"/>
              </a:ext>
            </a:extLst>
          </p:cNvPr>
          <p:cNvSpPr>
            <a:spLocks noGrp="1"/>
          </p:cNvSpPr>
          <p:nvPr>
            <p:ph type="body" sz="quarter" idx="21"/>
          </p:nvPr>
        </p:nvSpPr>
        <p:spPr>
          <a:xfrm>
            <a:off x="380603" y="300268"/>
            <a:ext cx="7505330" cy="242887"/>
          </a:xfrm>
        </p:spPr>
        <p:txBody>
          <a:bodyPr/>
          <a:lstStyle/>
          <a:p>
            <a:r>
              <a:rPr lang="en-US" b="0" i="0" u="none" strike="noStrike">
                <a:solidFill>
                  <a:srgbClr val="FFFFFF"/>
                </a:solidFill>
                <a:effectLst/>
                <a:latin typeface="Open Sans Light"/>
                <a:ea typeface="Open Sans"/>
                <a:cs typeface="Open Sans"/>
              </a:rPr>
              <a:t>ELIGIBILITY REQUIREMENTS</a:t>
            </a:r>
            <a:endParaRPr lang="en-US">
              <a:latin typeface="Open Sans Light"/>
              <a:ea typeface="Open Sans"/>
              <a:cs typeface="Open Sans"/>
            </a:endParaRPr>
          </a:p>
        </p:txBody>
      </p:sp>
      <p:sp>
        <p:nvSpPr>
          <p:cNvPr id="6" name="Heart 5">
            <a:extLst>
              <a:ext uri="{FF2B5EF4-FFF2-40B4-BE49-F238E27FC236}">
                <a16:creationId xmlns:a16="http://schemas.microsoft.com/office/drawing/2014/main" id="{021CF817-8881-3F18-6E50-0635C1F5DB4C}"/>
              </a:ext>
            </a:extLst>
          </p:cNvPr>
          <p:cNvSpPr/>
          <p:nvPr/>
        </p:nvSpPr>
        <p:spPr>
          <a:xfrm>
            <a:off x="9675341" y="580768"/>
            <a:ext cx="1902940" cy="1668162"/>
          </a:xfrm>
          <a:prstGeom prst="heart">
            <a:avLst/>
          </a:prstGeom>
          <a:gradFill flip="none" rotWithShape="1">
            <a:gsLst>
              <a:gs pos="40000">
                <a:srgbClr val="FF54ED"/>
              </a:gs>
              <a:gs pos="0">
                <a:srgbClr val="7030A0"/>
              </a:gs>
              <a:gs pos="100000">
                <a:schemeClr val="accent1">
                  <a:lumMod val="45000"/>
                  <a:lumOff val="55000"/>
                </a:schemeClr>
              </a:gs>
              <a:gs pos="83000">
                <a:schemeClr val="accent1"/>
              </a:gs>
            </a:gsLst>
            <a:path path="circle">
              <a:fillToRect l="100000" t="100000"/>
            </a:path>
            <a:tileRect r="-100000" b="-10000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n w="1143">
                  <a:solidFill>
                    <a:schemeClr val="bg1">
                      <a:lumMod val="75000"/>
                    </a:schemeClr>
                  </a:solidFill>
                </a:ln>
                <a:effectLst>
                  <a:outerShdw blurRad="50800" dist="38100" dir="2700000" algn="tl" rotWithShape="0">
                    <a:prstClr val="black">
                      <a:alpha val="40000"/>
                    </a:prstClr>
                  </a:outerShdw>
                </a:effectLst>
              </a:rPr>
              <a:t>Reviewed by Miriam</a:t>
            </a:r>
          </a:p>
        </p:txBody>
      </p:sp>
      <p:pic>
        <p:nvPicPr>
          <p:cNvPr id="9" name="Picture Placeholder 8">
            <a:extLst>
              <a:ext uri="{FF2B5EF4-FFF2-40B4-BE49-F238E27FC236}">
                <a16:creationId xmlns:a16="http://schemas.microsoft.com/office/drawing/2014/main" id="{D600B36E-FBEC-F8BD-EE30-07AF5448C216}"/>
              </a:ext>
            </a:extLst>
          </p:cNvPr>
          <p:cNvPicPr>
            <a:picLocks noGrp="1" noChangeAspect="1"/>
          </p:cNvPicPr>
          <p:nvPr>
            <p:ph type="pic" sz="quarter" idx="25"/>
          </p:nvPr>
        </p:nvPicPr>
        <p:blipFill>
          <a:blip r:embed="rId2"/>
          <a:srcRect l="34" r="34"/>
          <a:stretch>
            <a:fillRect/>
          </a:stretch>
        </p:blipFill>
        <p:spPr>
          <a:prstGeom prst="rect">
            <a:avLst/>
          </a:prstGeom>
        </p:spPr>
      </p:pic>
    </p:spTree>
    <p:extLst>
      <p:ext uri="{BB962C8B-B14F-4D97-AF65-F5344CB8AC3E}">
        <p14:creationId xmlns:p14="http://schemas.microsoft.com/office/powerpoint/2010/main" val="22675006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0701B45-926B-84BF-E9CB-5D4F9630C7D0}"/>
              </a:ext>
            </a:extLst>
          </p:cNvPr>
          <p:cNvSpPr>
            <a:spLocks noGrp="1"/>
          </p:cNvSpPr>
          <p:nvPr>
            <p:ph type="body" sz="quarter" idx="10"/>
          </p:nvPr>
        </p:nvSpPr>
        <p:spPr/>
        <p:txBody>
          <a:bodyPr/>
          <a:lstStyle/>
          <a:p>
            <a:r>
              <a:rPr lang="en-US" sz="5950">
                <a:latin typeface="Open Sans"/>
                <a:ea typeface="Open Sans"/>
                <a:cs typeface="Open Sans"/>
              </a:rPr>
              <a:t>C.</a:t>
            </a:r>
          </a:p>
        </p:txBody>
      </p:sp>
      <p:sp>
        <p:nvSpPr>
          <p:cNvPr id="3" name="Text Placeholder 2">
            <a:extLst>
              <a:ext uri="{FF2B5EF4-FFF2-40B4-BE49-F238E27FC236}">
                <a16:creationId xmlns:a16="http://schemas.microsoft.com/office/drawing/2014/main" id="{1F4626DF-C2F0-2CA8-AAC9-624CC4695B18}"/>
              </a:ext>
            </a:extLst>
          </p:cNvPr>
          <p:cNvSpPr>
            <a:spLocks noGrp="1"/>
          </p:cNvSpPr>
          <p:nvPr>
            <p:ph type="body" sz="quarter" idx="11"/>
          </p:nvPr>
        </p:nvSpPr>
        <p:spPr>
          <a:xfrm>
            <a:off x="1996974" y="2320784"/>
            <a:ext cx="8583939" cy="2501321"/>
          </a:xfrm>
        </p:spPr>
        <p:txBody>
          <a:bodyPr vert="horz" lIns="0" tIns="0" rIns="0" bIns="0" rtlCol="0" anchor="t">
            <a:normAutofit/>
          </a:bodyPr>
          <a:lstStyle/>
          <a:p>
            <a:r>
              <a:rPr lang="en-US" sz="6000">
                <a:latin typeface="Open Sans Semibold"/>
                <a:ea typeface="Open Sans Semibold"/>
                <a:cs typeface="Open Sans Semibold"/>
              </a:rPr>
              <a:t>Application Information</a:t>
            </a:r>
            <a:endParaRPr lang="en-US" sz="6000"/>
          </a:p>
        </p:txBody>
      </p:sp>
    </p:spTree>
    <p:extLst>
      <p:ext uri="{BB962C8B-B14F-4D97-AF65-F5344CB8AC3E}">
        <p14:creationId xmlns:p14="http://schemas.microsoft.com/office/powerpoint/2010/main" val="36142233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088A135-58FE-2583-89C0-A72A2BD2D54F}"/>
              </a:ext>
            </a:extLst>
          </p:cNvPr>
          <p:cNvSpPr>
            <a:spLocks noGrp="1"/>
          </p:cNvSpPr>
          <p:nvPr>
            <p:ph sz="quarter" idx="18"/>
          </p:nvPr>
        </p:nvSpPr>
        <p:spPr>
          <a:xfrm>
            <a:off x="381000" y="1306287"/>
            <a:ext cx="7281042" cy="1321299"/>
          </a:xfrm>
        </p:spPr>
        <p:txBody>
          <a:bodyPr/>
          <a:lstStyle/>
          <a:p>
            <a:pPr>
              <a:lnSpc>
                <a:spcPct val="114000"/>
              </a:lnSpc>
              <a:spcBef>
                <a:spcPts val="0"/>
              </a:spcBef>
              <a:spcAft>
                <a:spcPts val="0"/>
              </a:spcAft>
            </a:pPr>
            <a:r>
              <a:rPr lang="en-US"/>
              <a:t>Applications will be submitted via the grant management software </a:t>
            </a:r>
            <a:r>
              <a:rPr lang="en-US" err="1"/>
              <a:t>SmartSimple</a:t>
            </a:r>
            <a:r>
              <a:rPr lang="en-US"/>
              <a:t>. </a:t>
            </a:r>
          </a:p>
          <a:p>
            <a:pPr>
              <a:lnSpc>
                <a:spcPct val="114000"/>
              </a:lnSpc>
              <a:spcBef>
                <a:spcPts val="0"/>
              </a:spcBef>
              <a:spcAft>
                <a:spcPts val="0"/>
              </a:spcAft>
            </a:pPr>
            <a:endParaRPr lang="en-US"/>
          </a:p>
          <a:p>
            <a:pPr>
              <a:lnSpc>
                <a:spcPct val="114000"/>
              </a:lnSpc>
              <a:spcBef>
                <a:spcPts val="0"/>
              </a:spcBef>
              <a:spcAft>
                <a:spcPts val="0"/>
              </a:spcAft>
            </a:pPr>
            <a:r>
              <a:rPr lang="en-US"/>
              <a:t>Applicants will need to register with </a:t>
            </a:r>
            <a:r>
              <a:rPr lang="en-US" err="1"/>
              <a:t>SmartSimple</a:t>
            </a:r>
            <a:r>
              <a:rPr lang="en-US"/>
              <a:t> at </a:t>
            </a:r>
            <a:r>
              <a:rPr lang="en-US" b="1">
                <a:hlinkClick r:id="rId2">
                  <a:extLst>
                    <a:ext uri="{A12FA001-AC4F-418D-AE19-62706E023703}">
                      <ahyp:hlinkClr xmlns:ahyp="http://schemas.microsoft.com/office/drawing/2018/hyperlinkcolor" val="tx"/>
                    </a:ext>
                  </a:extLst>
                </a:hlinkClick>
              </a:rPr>
              <a:t>https://ecd.grants.tn.gov/s_Login.jsp  </a:t>
            </a:r>
            <a:r>
              <a:rPr lang="en-US"/>
              <a:t>in order to access the </a:t>
            </a:r>
            <a:br>
              <a:rPr lang="en-US"/>
            </a:br>
            <a:r>
              <a:rPr lang="en-US"/>
              <a:t>grant application.  </a:t>
            </a:r>
          </a:p>
        </p:txBody>
      </p:sp>
      <p:grpSp>
        <p:nvGrpSpPr>
          <p:cNvPr id="8" name="Group 7">
            <a:extLst>
              <a:ext uri="{FF2B5EF4-FFF2-40B4-BE49-F238E27FC236}">
                <a16:creationId xmlns:a16="http://schemas.microsoft.com/office/drawing/2014/main" id="{15984BC3-E44A-75B9-99A2-DCF07617FB42}"/>
              </a:ext>
            </a:extLst>
          </p:cNvPr>
          <p:cNvGrpSpPr/>
          <p:nvPr/>
        </p:nvGrpSpPr>
        <p:grpSpPr>
          <a:xfrm>
            <a:off x="1477097" y="3859354"/>
            <a:ext cx="4235172" cy="555734"/>
            <a:chOff x="1387848" y="4185924"/>
            <a:chExt cx="4156211" cy="555734"/>
          </a:xfrm>
        </p:grpSpPr>
        <p:sp>
          <p:nvSpPr>
            <p:cNvPr id="9" name="Freeform: Shape 167">
              <a:extLst>
                <a:ext uri="{FF2B5EF4-FFF2-40B4-BE49-F238E27FC236}">
                  <a16:creationId xmlns:a16="http://schemas.microsoft.com/office/drawing/2014/main" id="{04F838B8-71D2-6F45-7EE1-2872013791C3}"/>
                </a:ext>
                <a:ext uri="{C183D7F6-B498-43B3-948B-1728B52AA6E4}">
                  <adec:decorative xmlns:adec="http://schemas.microsoft.com/office/drawing/2017/decorative" val="1"/>
                </a:ext>
              </a:extLst>
            </p:cNvPr>
            <p:cNvSpPr/>
            <p:nvPr/>
          </p:nvSpPr>
          <p:spPr>
            <a:xfrm>
              <a:off x="1550819" y="4185924"/>
              <a:ext cx="3993240" cy="555734"/>
            </a:xfrm>
            <a:custGeom>
              <a:avLst/>
              <a:gdLst>
                <a:gd name="connsiteX0" fmla="*/ 0 w 1892844"/>
                <a:gd name="connsiteY0" fmla="*/ 64044 h 558603"/>
                <a:gd name="connsiteX1" fmla="*/ 0 w 1892844"/>
                <a:gd name="connsiteY1" fmla="*/ 0 h 558603"/>
                <a:gd name="connsiteX2" fmla="*/ 1892844 w 1892844"/>
                <a:gd name="connsiteY2" fmla="*/ 0 h 558603"/>
                <a:gd name="connsiteX3" fmla="*/ 1892844 w 1892844"/>
                <a:gd name="connsiteY3" fmla="*/ 558603 h 558603"/>
                <a:gd name="connsiteX4" fmla="*/ 0 w 1892844"/>
                <a:gd name="connsiteY4" fmla="*/ 558603 h 558603"/>
                <a:gd name="connsiteX5" fmla="*/ 0 w 1892844"/>
                <a:gd name="connsiteY5" fmla="*/ 480327 h 558603"/>
                <a:gd name="connsiteX6" fmla="*/ 0 w 1892844"/>
                <a:gd name="connsiteY6" fmla="*/ 480327 h 5586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92844" h="558603">
                  <a:moveTo>
                    <a:pt x="0" y="64044"/>
                  </a:moveTo>
                  <a:lnTo>
                    <a:pt x="0" y="0"/>
                  </a:lnTo>
                  <a:lnTo>
                    <a:pt x="1892844" y="0"/>
                  </a:lnTo>
                  <a:lnTo>
                    <a:pt x="1892844" y="558603"/>
                  </a:lnTo>
                  <a:lnTo>
                    <a:pt x="0" y="558603"/>
                  </a:lnTo>
                  <a:lnTo>
                    <a:pt x="0" y="480327"/>
                  </a:lnTo>
                  <a:lnTo>
                    <a:pt x="0" y="480327"/>
                  </a:lnTo>
                </a:path>
              </a:pathLst>
            </a:custGeom>
            <a:noFill/>
            <a:ln w="19050">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914BDB95-B912-D338-71D3-587C696CE3B1}"/>
                </a:ext>
              </a:extLst>
            </p:cNvPr>
            <p:cNvSpPr txBox="1"/>
            <p:nvPr/>
          </p:nvSpPr>
          <p:spPr>
            <a:xfrm>
              <a:off x="1807994" y="4270475"/>
              <a:ext cx="3726430" cy="386632"/>
            </a:xfrm>
            <a:prstGeom prst="rect">
              <a:avLst/>
            </a:prstGeom>
            <a:noFill/>
          </p:spPr>
          <p:txBody>
            <a:bodyPr wrap="square" lIns="0" tIns="0" rIns="0" bIns="0" rtlCol="0" anchor="ctr">
              <a:noAutofit/>
            </a:bodyPr>
            <a:lstStyle/>
            <a:p>
              <a:pPr>
                <a:spcAft>
                  <a:spcPts val="600"/>
                </a:spcAft>
              </a:pPr>
              <a:r>
                <a:rPr lang="en-US" sz="1600" b="1">
                  <a:solidFill>
                    <a:schemeClr val="tx2"/>
                  </a:solidFill>
                  <a:latin typeface="Open Sans Semibold"/>
                  <a:ea typeface="Open Sans Semibold"/>
                  <a:cs typeface="Open Sans Semibold"/>
                </a:rPr>
                <a:t>Submission Period: May 15 to June 28</a:t>
              </a:r>
              <a:endParaRPr lang="en-US" sz="1600" b="1">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endParaRPr>
            </a:p>
          </p:txBody>
        </p:sp>
        <p:pic>
          <p:nvPicPr>
            <p:cNvPr id="11" name="Graphic 10" descr="Daily calendar outline">
              <a:extLst>
                <a:ext uri="{FF2B5EF4-FFF2-40B4-BE49-F238E27FC236}">
                  <a16:creationId xmlns:a16="http://schemas.microsoft.com/office/drawing/2014/main" id="{A4280628-35FD-8DFE-40B4-9C8F8C11E70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387848" y="4287820"/>
              <a:ext cx="351943" cy="351943"/>
            </a:xfrm>
            <a:prstGeom prst="rect">
              <a:avLst/>
            </a:prstGeom>
          </p:spPr>
        </p:pic>
      </p:grpSp>
      <p:pic>
        <p:nvPicPr>
          <p:cNvPr id="12" name="Picture 11" descr="A screenshot of a computer&#10;&#10;Description automatically generated">
            <a:extLst>
              <a:ext uri="{FF2B5EF4-FFF2-40B4-BE49-F238E27FC236}">
                <a16:creationId xmlns:a16="http://schemas.microsoft.com/office/drawing/2014/main" id="{44CEB0AC-6317-E9DB-D27C-769E4F8296B6}"/>
              </a:ext>
            </a:extLst>
          </p:cNvPr>
          <p:cNvPicPr>
            <a:picLocks noChangeAspect="1"/>
          </p:cNvPicPr>
          <p:nvPr/>
        </p:nvPicPr>
        <p:blipFill>
          <a:blip r:embed="rId5"/>
          <a:stretch>
            <a:fillRect/>
          </a:stretch>
        </p:blipFill>
        <p:spPr>
          <a:xfrm>
            <a:off x="7561546" y="1951435"/>
            <a:ext cx="4235172" cy="2581146"/>
          </a:xfrm>
          <a:prstGeom prst="rect">
            <a:avLst/>
          </a:prstGeom>
          <a:ln>
            <a:solidFill>
              <a:schemeClr val="bg1">
                <a:lumMod val="85000"/>
              </a:schemeClr>
            </a:solidFill>
          </a:ln>
          <a:effectLst>
            <a:outerShdw blurRad="50800" dist="38100" dir="2700000" algn="tl" rotWithShape="0">
              <a:prstClr val="black">
                <a:alpha val="40000"/>
              </a:prstClr>
            </a:outerShdw>
          </a:effectLst>
        </p:spPr>
      </p:pic>
      <p:sp>
        <p:nvSpPr>
          <p:cNvPr id="13" name="TextBox 12">
            <a:extLst>
              <a:ext uri="{FF2B5EF4-FFF2-40B4-BE49-F238E27FC236}">
                <a16:creationId xmlns:a16="http://schemas.microsoft.com/office/drawing/2014/main" id="{9068D1AE-C5D2-1BFA-A0DF-F2AB74277C0A}"/>
              </a:ext>
            </a:extLst>
          </p:cNvPr>
          <p:cNvSpPr txBox="1"/>
          <p:nvPr/>
        </p:nvSpPr>
        <p:spPr>
          <a:xfrm>
            <a:off x="8551075" y="4668657"/>
            <a:ext cx="2239716" cy="261610"/>
          </a:xfrm>
          <a:prstGeom prst="rect">
            <a:avLst/>
          </a:prstGeom>
          <a:noFill/>
        </p:spPr>
        <p:txBody>
          <a:bodyPr wrap="none" lIns="91440" tIns="45720" rIns="91440" bIns="45720" rtlCol="0" anchor="t">
            <a:spAutoFit/>
          </a:bodyPr>
          <a:lstStyle/>
          <a:p>
            <a:r>
              <a:rPr lang="en-US" sz="1100">
                <a:solidFill>
                  <a:schemeClr val="accent5"/>
                </a:solidFill>
                <a:latin typeface="Open Sans"/>
                <a:ea typeface="Open Sans"/>
                <a:cs typeface="Open Sans"/>
              </a:rPr>
              <a:t>SmartSimple Registration Page</a:t>
            </a:r>
          </a:p>
        </p:txBody>
      </p:sp>
      <p:sp>
        <p:nvSpPr>
          <p:cNvPr id="14" name="Title 3">
            <a:extLst>
              <a:ext uri="{FF2B5EF4-FFF2-40B4-BE49-F238E27FC236}">
                <a16:creationId xmlns:a16="http://schemas.microsoft.com/office/drawing/2014/main" id="{9ED82F1E-BF92-4DD8-401D-0AC5BEDAA265}"/>
              </a:ext>
            </a:extLst>
          </p:cNvPr>
          <p:cNvSpPr>
            <a:spLocks noGrp="1"/>
          </p:cNvSpPr>
          <p:nvPr>
            <p:ph type="title"/>
          </p:nvPr>
        </p:nvSpPr>
        <p:spPr>
          <a:xfrm>
            <a:off x="381000" y="558225"/>
            <a:ext cx="7505737" cy="584775"/>
          </a:xfrm>
        </p:spPr>
        <p:txBody>
          <a:bodyPr/>
          <a:lstStyle/>
          <a:p>
            <a:r>
              <a:rPr lang="en-US"/>
              <a:t>Content and Form of Applications</a:t>
            </a:r>
          </a:p>
        </p:txBody>
      </p:sp>
      <p:sp>
        <p:nvSpPr>
          <p:cNvPr id="15" name="Text Placeholder 4">
            <a:extLst>
              <a:ext uri="{FF2B5EF4-FFF2-40B4-BE49-F238E27FC236}">
                <a16:creationId xmlns:a16="http://schemas.microsoft.com/office/drawing/2014/main" id="{D8BB8A10-7799-706F-E72E-8D06804FB4C7}"/>
              </a:ext>
            </a:extLst>
          </p:cNvPr>
          <p:cNvSpPr>
            <a:spLocks noGrp="1"/>
          </p:cNvSpPr>
          <p:nvPr>
            <p:ph type="body" sz="quarter" idx="21"/>
          </p:nvPr>
        </p:nvSpPr>
        <p:spPr>
          <a:xfrm>
            <a:off x="380603" y="300268"/>
            <a:ext cx="7505330" cy="242887"/>
          </a:xfrm>
        </p:spPr>
        <p:txBody>
          <a:bodyPr/>
          <a:lstStyle/>
          <a:p>
            <a:r>
              <a:rPr lang="en-US">
                <a:solidFill>
                  <a:schemeClr val="bg1"/>
                </a:solidFill>
                <a:latin typeface="Open Sans Light"/>
                <a:ea typeface="Open Sans Light"/>
                <a:cs typeface="Open Sans Light"/>
              </a:rPr>
              <a:t>APPLICATION INFORMATION</a:t>
            </a:r>
          </a:p>
        </p:txBody>
      </p:sp>
    </p:spTree>
    <p:extLst>
      <p:ext uri="{BB962C8B-B14F-4D97-AF65-F5344CB8AC3E}">
        <p14:creationId xmlns:p14="http://schemas.microsoft.com/office/powerpoint/2010/main" val="6487778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Screen Recording 8">
            <a:hlinkClick r:id="" action="ppaction://media"/>
            <a:extLst>
              <a:ext uri="{FF2B5EF4-FFF2-40B4-BE49-F238E27FC236}">
                <a16:creationId xmlns:a16="http://schemas.microsoft.com/office/drawing/2014/main" id="{BF31F442-46FA-C15F-FC15-6AC8A481D69F}"/>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146742" y="1400957"/>
            <a:ext cx="9898515" cy="5341227"/>
          </a:xfrm>
          <a:prstGeom prst="rect">
            <a:avLst/>
          </a:prstGeom>
        </p:spPr>
      </p:pic>
      <p:sp>
        <p:nvSpPr>
          <p:cNvPr id="25" name="Title 1">
            <a:extLst>
              <a:ext uri="{FF2B5EF4-FFF2-40B4-BE49-F238E27FC236}">
                <a16:creationId xmlns:a16="http://schemas.microsoft.com/office/drawing/2014/main" id="{187ED54D-F301-9861-CE67-CDCAA4E3755E}"/>
              </a:ext>
            </a:extLst>
          </p:cNvPr>
          <p:cNvSpPr>
            <a:spLocks noGrp="1"/>
          </p:cNvSpPr>
          <p:nvPr>
            <p:ph type="title"/>
          </p:nvPr>
        </p:nvSpPr>
        <p:spPr>
          <a:xfrm>
            <a:off x="381002" y="558225"/>
            <a:ext cx="11446434" cy="584775"/>
          </a:xfrm>
        </p:spPr>
        <p:txBody>
          <a:bodyPr/>
          <a:lstStyle/>
          <a:p>
            <a:r>
              <a:rPr lang="en-US"/>
              <a:t>Registering in SmartSimple</a:t>
            </a:r>
          </a:p>
        </p:txBody>
      </p:sp>
      <p:sp>
        <p:nvSpPr>
          <p:cNvPr id="26" name="Text Placeholder 2">
            <a:extLst>
              <a:ext uri="{FF2B5EF4-FFF2-40B4-BE49-F238E27FC236}">
                <a16:creationId xmlns:a16="http://schemas.microsoft.com/office/drawing/2014/main" id="{A824A905-885C-6886-5387-E499FAD24038}"/>
              </a:ext>
            </a:extLst>
          </p:cNvPr>
          <p:cNvSpPr txBox="1">
            <a:spLocks/>
          </p:cNvSpPr>
          <p:nvPr/>
        </p:nvSpPr>
        <p:spPr>
          <a:xfrm>
            <a:off x="380603" y="300268"/>
            <a:ext cx="11446436" cy="276999"/>
          </a:xfrm>
          <a:prstGeom prst="rect">
            <a:avLst/>
          </a:prstGeom>
        </p:spPr>
        <p:txBody>
          <a:bodyPr/>
          <a:lstStyle>
            <a:lvl1pPr marL="342900" indent="-342900" algn="l" defTabSz="914400" rtl="0" eaLnBrk="1" latinLnBrk="0" hangingPunct="1">
              <a:spcBef>
                <a:spcPct val="20000"/>
              </a:spcBef>
              <a:buClr>
                <a:srgbClr val="E71B1B"/>
              </a:buClr>
              <a:buFont typeface="Arial" panose="020B0604020202020204" pitchFamily="34" charset="0"/>
              <a:buChar char="•"/>
              <a:defRPr sz="1800" kern="1200">
                <a:solidFill>
                  <a:schemeClr val="accent5"/>
                </a:solidFill>
                <a:latin typeface="Open Sans"/>
                <a:ea typeface="+mn-ea"/>
                <a:cs typeface="Open Sans"/>
              </a:defRPr>
            </a:lvl1pPr>
            <a:lvl2pPr marL="742950" indent="-285750" algn="l" defTabSz="914400" rtl="0" eaLnBrk="1" latinLnBrk="0" hangingPunct="1">
              <a:spcBef>
                <a:spcPct val="20000"/>
              </a:spcBef>
              <a:buClr>
                <a:srgbClr val="E71B1B"/>
              </a:buClr>
              <a:buFont typeface="Calibri" panose="020F0502020204030204" pitchFamily="34" charset="0"/>
              <a:buChar char="▫"/>
              <a:defRPr sz="1600" kern="1200">
                <a:solidFill>
                  <a:schemeClr val="accent5"/>
                </a:solidFill>
                <a:latin typeface="Open Sans"/>
                <a:ea typeface="+mn-ea"/>
                <a:cs typeface="Open Sans"/>
              </a:defRPr>
            </a:lvl2pPr>
            <a:lvl3pPr marL="1143000" indent="-228600" algn="l" defTabSz="914400" rtl="0" eaLnBrk="1" latinLnBrk="0" hangingPunct="1">
              <a:spcBef>
                <a:spcPct val="20000"/>
              </a:spcBef>
              <a:buClr>
                <a:srgbClr val="E71B1B"/>
              </a:buClr>
              <a:buFont typeface="Calibri" panose="020F0502020204030204" pitchFamily="34" charset="0"/>
              <a:buChar char="–"/>
              <a:defRPr sz="1400" kern="1200">
                <a:solidFill>
                  <a:schemeClr val="accent5"/>
                </a:solidFill>
                <a:latin typeface="Open Sans"/>
                <a:ea typeface="+mn-ea"/>
                <a:cs typeface="Open Sans"/>
              </a:defRPr>
            </a:lvl3pPr>
            <a:lvl4pPr marL="1600200" indent="-228600" algn="l" defTabSz="914400" rtl="0" eaLnBrk="1" latinLnBrk="0" hangingPunct="1">
              <a:spcBef>
                <a:spcPct val="20000"/>
              </a:spcBef>
              <a:buClr>
                <a:srgbClr val="E71B1B"/>
              </a:buClr>
              <a:buFont typeface="Wingdings" panose="05000000000000000000" pitchFamily="2" charset="2"/>
              <a:buChar char="§"/>
              <a:defRPr sz="1200" kern="1200">
                <a:solidFill>
                  <a:schemeClr val="accent5"/>
                </a:solidFill>
                <a:latin typeface="Open Sans"/>
                <a:ea typeface="+mn-ea"/>
                <a:cs typeface="Open Sans"/>
              </a:defRPr>
            </a:lvl4pPr>
            <a:lvl5pPr marL="2057400" indent="-228600" algn="l" defTabSz="914400" rtl="0" eaLnBrk="1" latinLnBrk="0" hangingPunct="1">
              <a:spcBef>
                <a:spcPct val="20000"/>
              </a:spcBef>
              <a:buClr>
                <a:srgbClr val="E71B1B"/>
              </a:buClr>
              <a:buFont typeface="Arial" pitchFamily="34" charset="0"/>
              <a:buChar char="»"/>
              <a:defRPr sz="1200" kern="1200">
                <a:solidFill>
                  <a:schemeClr val="accent5"/>
                </a:solidFill>
                <a:latin typeface="Open Sans"/>
                <a:ea typeface="+mn-ea"/>
                <a:cs typeface="Open San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200">
                <a:solidFill>
                  <a:schemeClr val="bg1"/>
                </a:solidFill>
                <a:latin typeface="Open Sans Light"/>
                <a:ea typeface="Open Sans Light"/>
                <a:cs typeface="Open Sans Light"/>
              </a:rPr>
              <a:t>SESSION: SMARTSIMPLE</a:t>
            </a:r>
          </a:p>
        </p:txBody>
      </p:sp>
    </p:spTree>
    <p:extLst>
      <p:ext uri="{BB962C8B-B14F-4D97-AF65-F5344CB8AC3E}">
        <p14:creationId xmlns:p14="http://schemas.microsoft.com/office/powerpoint/2010/main" val="3577367836"/>
      </p:ext>
    </p:extLst>
  </p:cSld>
  <p:clrMapOvr>
    <a:masterClrMapping/>
  </p:clrMapOvr>
  <mc:AlternateContent xmlns:mc="http://schemas.openxmlformats.org/markup-compatibility/2006" xmlns:p14="http://schemas.microsoft.com/office/powerpoint/2010/main">
    <mc:Choice Requires="p14">
      <p:transition spd="slow" p14:dur="2000" advTm="98766"/>
    </mc:Choice>
    <mc:Fallback xmlns="">
      <p:transition spd="slow" advTm="9876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8766"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11CF6-49F4-B4CA-9B3C-0B694F06AA14}"/>
              </a:ext>
            </a:extLst>
          </p:cNvPr>
          <p:cNvSpPr>
            <a:spLocks noGrp="1"/>
          </p:cNvSpPr>
          <p:nvPr>
            <p:ph type="title"/>
          </p:nvPr>
        </p:nvSpPr>
        <p:spPr/>
        <p:txBody>
          <a:bodyPr/>
          <a:lstStyle/>
          <a:p>
            <a:r>
              <a:rPr lang="en-US">
                <a:latin typeface="Open Sans Semibold"/>
                <a:ea typeface="Open Sans Semibold"/>
                <a:cs typeface="Open Sans Semibold"/>
              </a:rPr>
              <a:t>Application Reminder</a:t>
            </a:r>
            <a:endParaRPr lang="en-US"/>
          </a:p>
        </p:txBody>
      </p:sp>
      <p:sp>
        <p:nvSpPr>
          <p:cNvPr id="5" name="Content Placeholder 1">
            <a:extLst>
              <a:ext uri="{FF2B5EF4-FFF2-40B4-BE49-F238E27FC236}">
                <a16:creationId xmlns:a16="http://schemas.microsoft.com/office/drawing/2014/main" id="{D9A82B12-FE95-A210-169E-01E6F87A766A}"/>
              </a:ext>
            </a:extLst>
          </p:cNvPr>
          <p:cNvSpPr txBox="1">
            <a:spLocks/>
          </p:cNvSpPr>
          <p:nvPr/>
        </p:nvSpPr>
        <p:spPr>
          <a:xfrm>
            <a:off x="380999" y="1273629"/>
            <a:ext cx="11446436" cy="1240971"/>
          </a:xfrm>
          <a:prstGeom prst="rect">
            <a:avLst/>
          </a:prstGeom>
        </p:spPr>
        <p:txBody>
          <a:bodyPr vert="horz" lIns="91440" tIns="45720" rIns="91440" bIns="45720" numCol="1" spcCol="274320" rtlCol="0" anchor="t">
            <a:noAutofit/>
          </a:bodyPr>
          <a:lstStyle>
            <a:lvl1pPr marL="342900" indent="-342900" algn="l" defTabSz="914400" rtl="0" eaLnBrk="1" latinLnBrk="0" hangingPunct="1">
              <a:spcBef>
                <a:spcPct val="20000"/>
              </a:spcBef>
              <a:buClr>
                <a:srgbClr val="E71B1B"/>
              </a:buClr>
              <a:buFont typeface="Arial" panose="020B0604020202020204" pitchFamily="34" charset="0"/>
              <a:buChar char="•"/>
              <a:defRPr sz="1800" b="0" i="0" kern="120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1pPr>
            <a:lvl2pPr marL="742950" indent="-285750" algn="l" defTabSz="914400" rtl="0" eaLnBrk="1" latinLnBrk="0" hangingPunct="1">
              <a:spcBef>
                <a:spcPct val="20000"/>
              </a:spcBef>
              <a:buClr>
                <a:srgbClr val="E71B1B"/>
              </a:buClr>
              <a:buFont typeface="Calibri" panose="020F0502020204030204" pitchFamily="34" charset="0"/>
              <a:buChar char="▫"/>
              <a:defRPr sz="1600" b="0" i="0" kern="120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2pPr>
            <a:lvl3pPr marL="1143000" indent="-228600" algn="l" defTabSz="914400" rtl="0" eaLnBrk="1" latinLnBrk="0" hangingPunct="1">
              <a:spcBef>
                <a:spcPct val="20000"/>
              </a:spcBef>
              <a:buClr>
                <a:srgbClr val="E71B1B"/>
              </a:buClr>
              <a:buFont typeface="Calibri" panose="020F0502020204030204" pitchFamily="34" charset="0"/>
              <a:buChar char="–"/>
              <a:defRPr sz="1400" b="0" i="0" kern="120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3pPr>
            <a:lvl4pPr marL="1600200" indent="-228600" algn="l" defTabSz="914400" rtl="0" eaLnBrk="1" latinLnBrk="0" hangingPunct="1">
              <a:spcBef>
                <a:spcPct val="20000"/>
              </a:spcBef>
              <a:buClr>
                <a:srgbClr val="E71B1B"/>
              </a:buClr>
              <a:buFont typeface="Wingdings" panose="05000000000000000000" pitchFamily="2" charset="2"/>
              <a:buChar char="§"/>
              <a:defRPr sz="1200" b="0" i="0" kern="120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4pPr>
            <a:lvl5pPr marL="2057400" indent="-228600" algn="l" defTabSz="914400" rtl="0" eaLnBrk="1" latinLnBrk="0" hangingPunct="1">
              <a:spcBef>
                <a:spcPct val="20000"/>
              </a:spcBef>
              <a:buClr>
                <a:srgbClr val="E71B1B"/>
              </a:buClr>
              <a:buFont typeface="Arial" pitchFamily="34" charset="0"/>
              <a:buChar char="»"/>
              <a:defRPr sz="1200" b="0" i="0" kern="120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14000"/>
              </a:lnSpc>
              <a:spcBef>
                <a:spcPts val="0"/>
              </a:spcBef>
              <a:buFont typeface="Arial" panose="020B0604020202020204" pitchFamily="34" charset="0"/>
              <a:buNone/>
            </a:pPr>
            <a:endParaRPr lang="en-US" sz="1600">
              <a:latin typeface="Open Sans Light"/>
              <a:ea typeface="Open Sans Light"/>
              <a:cs typeface="Open Sans Light"/>
            </a:endParaRPr>
          </a:p>
        </p:txBody>
      </p:sp>
      <p:sp>
        <p:nvSpPr>
          <p:cNvPr id="6" name="Rectangle 2">
            <a:extLst>
              <a:ext uri="{FF2B5EF4-FFF2-40B4-BE49-F238E27FC236}">
                <a16:creationId xmlns:a16="http://schemas.microsoft.com/office/drawing/2014/main" id="{5FA87D21-273B-EED3-B73D-AE5D9B3A394C}"/>
              </a:ext>
            </a:extLst>
          </p:cNvPr>
          <p:cNvSpPr>
            <a:spLocks noChangeArrowheads="1"/>
          </p:cNvSpPr>
          <p:nvPr/>
        </p:nvSpPr>
        <p:spPr bwMode="auto">
          <a:xfrm>
            <a:off x="-276225" y="2416629"/>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8" name="Rectangle 3">
            <a:extLst>
              <a:ext uri="{FF2B5EF4-FFF2-40B4-BE49-F238E27FC236}">
                <a16:creationId xmlns:a16="http://schemas.microsoft.com/office/drawing/2014/main" id="{4A8E25FF-996E-57A6-53A4-27EA146D269D}"/>
              </a:ext>
            </a:extLst>
          </p:cNvPr>
          <p:cNvSpPr>
            <a:spLocks noChangeArrowheads="1"/>
          </p:cNvSpPr>
          <p:nvPr/>
        </p:nvSpPr>
        <p:spPr bwMode="auto">
          <a:xfrm>
            <a:off x="882868" y="1691122"/>
            <a:ext cx="10050413"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indent="1270" algn="ctr">
              <a:spcBef>
                <a:spcPct val="0"/>
              </a:spcBef>
              <a:spcAft>
                <a:spcPct val="0"/>
              </a:spcAft>
            </a:pPr>
            <a:r>
              <a:rPr lang="en-US" sz="2800" b="1">
                <a:solidFill>
                  <a:srgbClr val="002060"/>
                </a:solidFill>
                <a:latin typeface="Open Sans" panose="020B0606030504020204" pitchFamily="34" charset="0"/>
                <a:ea typeface="Open Sans" panose="020B0606030504020204" pitchFamily="34" charset="0"/>
                <a:cs typeface="Open Sans" panose="020B0606030504020204" pitchFamily="34" charset="0"/>
              </a:rPr>
              <a:t>Please be clear and concise in the application response. Grants must align with the goals of the program. </a:t>
            </a:r>
          </a:p>
        </p:txBody>
      </p:sp>
      <p:sp>
        <p:nvSpPr>
          <p:cNvPr id="7" name="Content Placeholder 2">
            <a:extLst>
              <a:ext uri="{FF2B5EF4-FFF2-40B4-BE49-F238E27FC236}">
                <a16:creationId xmlns:a16="http://schemas.microsoft.com/office/drawing/2014/main" id="{A3359331-3B64-D721-D8C6-14F6F91A50A7}"/>
              </a:ext>
            </a:extLst>
          </p:cNvPr>
          <p:cNvSpPr txBox="1">
            <a:spLocks/>
          </p:cNvSpPr>
          <p:nvPr/>
        </p:nvSpPr>
        <p:spPr>
          <a:xfrm>
            <a:off x="1241531" y="3076152"/>
            <a:ext cx="10108325" cy="3572200"/>
          </a:xfrm>
          <a:prstGeom prst="rect">
            <a:avLst/>
          </a:prstGeom>
        </p:spPr>
        <p:txBody>
          <a:bodyPr vert="horz" lIns="91440" tIns="45720" rIns="91440" bIns="45720" numCol="1" spcCol="274320" rtlCol="0" anchor="t">
            <a:noAutofit/>
          </a:bodyPr>
          <a:lstStyle>
            <a:lvl1pPr marL="342900" indent="-342900" algn="l" defTabSz="914400" rtl="0" eaLnBrk="1" latinLnBrk="0" hangingPunct="1">
              <a:spcBef>
                <a:spcPct val="20000"/>
              </a:spcBef>
              <a:buClr>
                <a:srgbClr val="E71B1B"/>
              </a:buClr>
              <a:buFont typeface="Arial" panose="020B0604020202020204" pitchFamily="34" charset="0"/>
              <a:buChar char="•"/>
              <a:defRPr sz="1800" b="0" i="0" kern="120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1pPr>
            <a:lvl2pPr marL="742950" indent="-285750" algn="l" defTabSz="914400" rtl="0" eaLnBrk="1" latinLnBrk="0" hangingPunct="1">
              <a:spcBef>
                <a:spcPct val="20000"/>
              </a:spcBef>
              <a:buClr>
                <a:srgbClr val="E71B1B"/>
              </a:buClr>
              <a:buFont typeface="Calibri" panose="020F0502020204030204" pitchFamily="34" charset="0"/>
              <a:buChar char="▫"/>
              <a:defRPr sz="1600" b="0" i="0" kern="120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2pPr>
            <a:lvl3pPr marL="1143000" indent="-228600" algn="l" defTabSz="914400" rtl="0" eaLnBrk="1" latinLnBrk="0" hangingPunct="1">
              <a:spcBef>
                <a:spcPct val="20000"/>
              </a:spcBef>
              <a:buClr>
                <a:srgbClr val="E71B1B"/>
              </a:buClr>
              <a:buFont typeface="Calibri" panose="020F0502020204030204" pitchFamily="34" charset="0"/>
              <a:buChar char="–"/>
              <a:defRPr sz="1400" b="0" i="0" kern="120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3pPr>
            <a:lvl4pPr marL="1600200" indent="-228600" algn="l" defTabSz="914400" rtl="0" eaLnBrk="1" latinLnBrk="0" hangingPunct="1">
              <a:spcBef>
                <a:spcPct val="20000"/>
              </a:spcBef>
              <a:buClr>
                <a:srgbClr val="E71B1B"/>
              </a:buClr>
              <a:buFont typeface="Wingdings" panose="05000000000000000000" pitchFamily="2" charset="2"/>
              <a:buChar char="§"/>
              <a:defRPr sz="1200" b="0" i="0" kern="120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4pPr>
            <a:lvl5pPr marL="2057400" indent="-228600" algn="l" defTabSz="914400" rtl="0" eaLnBrk="1" latinLnBrk="0" hangingPunct="1">
              <a:spcBef>
                <a:spcPct val="20000"/>
              </a:spcBef>
              <a:buClr>
                <a:srgbClr val="E71B1B"/>
              </a:buClr>
              <a:buFont typeface="Arial" pitchFamily="34" charset="0"/>
              <a:buChar char="»"/>
              <a:defRPr sz="1200" b="0" i="0" kern="120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661670" indent="0">
              <a:lnSpc>
                <a:spcPct val="150000"/>
              </a:lnSpc>
              <a:spcBef>
                <a:spcPts val="5"/>
              </a:spcBef>
              <a:buNone/>
            </a:pPr>
            <a:r>
              <a:rPr lang="en-US" sz="1600">
                <a:latin typeface="Open Sans Semibold" panose="020B0706030804020204" pitchFamily="34" charset="0"/>
                <a:ea typeface="Open Sans Semibold" panose="020B0706030804020204" pitchFamily="34" charset="0"/>
                <a:cs typeface="Open Sans Semibold" panose="020B0706030804020204" pitchFamily="34" charset="0"/>
              </a:rPr>
              <a:t>Concise and clear: </a:t>
            </a:r>
            <a:r>
              <a:rPr lang="en-US" sz="1600"/>
              <a:t>Our project aims to promote the local cost option for municipal broadband services through a targeted marketing campaign. Over the course of three months, we will implement two main strategies: distributing backpack stuffers to school children and conducting sign-ups at farmers markets.</a:t>
            </a:r>
          </a:p>
          <a:p>
            <a:pPr marL="0" marR="661670" indent="0">
              <a:lnSpc>
                <a:spcPct val="150000"/>
              </a:lnSpc>
              <a:spcBef>
                <a:spcPts val="5"/>
              </a:spcBef>
              <a:buNone/>
            </a:pPr>
            <a:endParaRPr lang="en-US" sz="1600"/>
          </a:p>
          <a:p>
            <a:pPr marL="0" marR="661670" indent="0">
              <a:lnSpc>
                <a:spcPct val="150000"/>
              </a:lnSpc>
              <a:spcBef>
                <a:spcPts val="5"/>
              </a:spcBef>
              <a:buNone/>
            </a:pPr>
            <a:r>
              <a:rPr lang="en-US" sz="1600">
                <a:latin typeface="Open Sans Semibold" panose="020B0706030804020204" pitchFamily="34" charset="0"/>
                <a:ea typeface="Open Sans Semibold" panose="020B0706030804020204" pitchFamily="34" charset="0"/>
                <a:cs typeface="Open Sans Semibold" panose="020B0706030804020204" pitchFamily="34" charset="0"/>
              </a:rPr>
              <a:t>Vague: </a:t>
            </a:r>
            <a:r>
              <a:rPr lang="en-US" sz="1600"/>
              <a:t>Our project aims to promote the adoption of the local cost option for municipal broadband services through a comprehensive marketing campaign. Over the next few months, we will explore various outreach strategies to engage with the community and increase awareness of our broadband offerings.</a:t>
            </a:r>
          </a:p>
        </p:txBody>
      </p:sp>
      <p:sp>
        <p:nvSpPr>
          <p:cNvPr id="10" name="Multiplication Sign 9">
            <a:extLst>
              <a:ext uri="{FF2B5EF4-FFF2-40B4-BE49-F238E27FC236}">
                <a16:creationId xmlns:a16="http://schemas.microsoft.com/office/drawing/2014/main" id="{D656BD5B-EFC7-3651-EA26-48B850C063AE}"/>
              </a:ext>
            </a:extLst>
          </p:cNvPr>
          <p:cNvSpPr/>
          <p:nvPr/>
        </p:nvSpPr>
        <p:spPr>
          <a:xfrm>
            <a:off x="514563" y="4940535"/>
            <a:ext cx="527274" cy="480814"/>
          </a:xfrm>
          <a:prstGeom prst="mathMultiply">
            <a:avLst/>
          </a:prstGeom>
          <a:solidFill>
            <a:schemeClr val="bg2"/>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1" name="Graphic 10" descr="Checkmark outline">
            <a:extLst>
              <a:ext uri="{FF2B5EF4-FFF2-40B4-BE49-F238E27FC236}">
                <a16:creationId xmlns:a16="http://schemas.microsoft.com/office/drawing/2014/main" id="{E7BC1C0B-7F91-EC9B-2DED-D229BD5B520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67113" y="3159464"/>
            <a:ext cx="457201" cy="457201"/>
          </a:xfrm>
          <a:prstGeom prst="rect">
            <a:avLst/>
          </a:prstGeom>
        </p:spPr>
      </p:pic>
    </p:spTree>
    <p:extLst>
      <p:ext uri="{BB962C8B-B14F-4D97-AF65-F5344CB8AC3E}">
        <p14:creationId xmlns:p14="http://schemas.microsoft.com/office/powerpoint/2010/main" val="31315134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1">
            <a:extLst>
              <a:ext uri="{FF2B5EF4-FFF2-40B4-BE49-F238E27FC236}">
                <a16:creationId xmlns:a16="http://schemas.microsoft.com/office/drawing/2014/main" id="{05070EA3-97A7-52BF-DD9E-6163A5CE00BC}"/>
              </a:ext>
            </a:extLst>
          </p:cNvPr>
          <p:cNvSpPr>
            <a:spLocks noGrp="1"/>
          </p:cNvSpPr>
          <p:nvPr>
            <p:ph sz="quarter" idx="18"/>
          </p:nvPr>
        </p:nvSpPr>
        <p:spPr>
          <a:xfrm>
            <a:off x="475807" y="924271"/>
            <a:ext cx="11240386" cy="5009457"/>
          </a:xfrm>
        </p:spPr>
        <p:txBody>
          <a:bodyPr vert="horz" lIns="91440" tIns="45720" rIns="91440" bIns="45720" numCol="1" spcCol="274320" rtlCol="0" anchor="t">
            <a:noAutofit/>
          </a:bodyPr>
          <a:lstStyle/>
          <a:p>
            <a:pPr marL="0" indent="0">
              <a:lnSpc>
                <a:spcPct val="113999"/>
              </a:lnSpc>
              <a:spcBef>
                <a:spcPts val="0"/>
              </a:spcBef>
              <a:spcAft>
                <a:spcPts val="0"/>
              </a:spcAft>
              <a:buNone/>
            </a:pPr>
            <a:endParaRPr lang="en-US">
              <a:solidFill>
                <a:srgbClr val="000000"/>
              </a:solidFill>
              <a:latin typeface="WordVisi_MSFontService"/>
              <a:ea typeface="Open Sans Light"/>
              <a:cs typeface="Open Sans Light"/>
            </a:endParaRPr>
          </a:p>
          <a:p>
            <a:pPr marL="0" indent="0">
              <a:lnSpc>
                <a:spcPct val="113999"/>
              </a:lnSpc>
              <a:spcBef>
                <a:spcPts val="0"/>
              </a:spcBef>
              <a:spcAft>
                <a:spcPts val="0"/>
              </a:spcAft>
              <a:buNone/>
            </a:pPr>
            <a:endParaRPr lang="en-US">
              <a:latin typeface="Open Sans Light"/>
              <a:ea typeface="Open Sans Light"/>
              <a:cs typeface="Open Sans Light"/>
            </a:endParaRPr>
          </a:p>
          <a:p>
            <a:pPr marL="0" indent="0">
              <a:lnSpc>
                <a:spcPct val="113999"/>
              </a:lnSpc>
              <a:spcBef>
                <a:spcPts val="0"/>
              </a:spcBef>
              <a:spcAft>
                <a:spcPts val="1200"/>
              </a:spcAft>
              <a:buNone/>
            </a:pPr>
            <a:r>
              <a:rPr lang="en-US">
                <a:solidFill>
                  <a:srgbClr val="FF0000"/>
                </a:solidFill>
                <a:latin typeface="Open Sans Semibold" panose="020B0706030804020204" pitchFamily="34" charset="0"/>
                <a:ea typeface="Open Sans Semibold" panose="020B0706030804020204" pitchFamily="34" charset="0"/>
                <a:cs typeface="Open Sans Semibold" panose="020B0706030804020204" pitchFamily="34" charset="0"/>
              </a:rPr>
              <a:t>1. </a:t>
            </a:r>
            <a:r>
              <a:rPr lang="en-US" b="1">
                <a:solidFill>
                  <a:srgbClr val="FF0000"/>
                </a:solidFill>
                <a:latin typeface="Open Sans Semibold" panose="020B0706030804020204" pitchFamily="34" charset="0"/>
                <a:ea typeface="Open Sans Semibold" panose="020B0706030804020204" pitchFamily="34" charset="0"/>
                <a:cs typeface="Open Sans Semibold" panose="020B0706030804020204" pitchFamily="34" charset="0"/>
              </a:rPr>
              <a:t>Organization Information </a:t>
            </a:r>
          </a:p>
          <a:p>
            <a:pPr marL="0" indent="0">
              <a:lnSpc>
                <a:spcPct val="113999"/>
              </a:lnSpc>
              <a:spcBef>
                <a:spcPts val="0"/>
              </a:spcBef>
              <a:spcAft>
                <a:spcPts val="1200"/>
              </a:spcAft>
              <a:buNone/>
            </a:pPr>
            <a:r>
              <a:rPr lang="en-US">
                <a:latin typeface="Open Sans Light"/>
                <a:ea typeface="Open Sans Light"/>
                <a:cs typeface="Open Sans Light"/>
              </a:rPr>
              <a:t>The applicant should be prepared to access the General Information Tab of the </a:t>
            </a:r>
            <a:r>
              <a:rPr lang="en-US" err="1">
                <a:latin typeface="Open Sans Light"/>
                <a:ea typeface="Open Sans Light"/>
                <a:cs typeface="Open Sans Light"/>
              </a:rPr>
              <a:t>SmartSimple</a:t>
            </a:r>
            <a:r>
              <a:rPr lang="en-US">
                <a:latin typeface="Open Sans Light"/>
                <a:ea typeface="Open Sans Light"/>
                <a:cs typeface="Open Sans Light"/>
              </a:rPr>
              <a:t>, </a:t>
            </a:r>
            <a:r>
              <a:rPr lang="en-US">
                <a:latin typeface="Open Sans Semibold" panose="020B0706030804020204" pitchFamily="34" charset="0"/>
                <a:ea typeface="Open Sans Semibold" panose="020B0706030804020204" pitchFamily="34" charset="0"/>
                <a:cs typeface="Open Sans Semibold" panose="020B0706030804020204" pitchFamily="34" charset="0"/>
              </a:rPr>
              <a:t>providing</a:t>
            </a:r>
            <a:r>
              <a:rPr lang="en-US">
                <a:latin typeface="Open Sans Light"/>
                <a:ea typeface="Open Sans Light"/>
                <a:cs typeface="Open Sans Light"/>
              </a:rPr>
              <a:t> </a:t>
            </a:r>
            <a:r>
              <a:rPr lang="en-US">
                <a:latin typeface="Open Sans Semibold" panose="020B0706030804020204" pitchFamily="34" charset="0"/>
                <a:ea typeface="Open Sans Semibold" panose="020B0706030804020204" pitchFamily="34" charset="0"/>
                <a:cs typeface="Open Sans Semibold" panose="020B0706030804020204" pitchFamily="34" charset="0"/>
              </a:rPr>
              <a:t>and saving the following identifying information</a:t>
            </a:r>
            <a:r>
              <a:rPr lang="en-US">
                <a:latin typeface="Open Sans Light"/>
                <a:ea typeface="Open Sans Light"/>
                <a:cs typeface="Open Sans Light"/>
              </a:rPr>
              <a:t>:</a:t>
            </a:r>
          </a:p>
          <a:p>
            <a:pPr>
              <a:lnSpc>
                <a:spcPct val="113999"/>
              </a:lnSpc>
              <a:spcBef>
                <a:spcPts val="0"/>
              </a:spcBef>
              <a:spcAft>
                <a:spcPts val="0"/>
              </a:spcAft>
            </a:pPr>
            <a:r>
              <a:rPr lang="en-US">
                <a:latin typeface="Open Sans Light"/>
                <a:ea typeface="Open Sans Light"/>
                <a:cs typeface="Open Sans Light"/>
              </a:rPr>
              <a:t>Legal entity name</a:t>
            </a:r>
          </a:p>
          <a:p>
            <a:pPr>
              <a:lnSpc>
                <a:spcPct val="113999"/>
              </a:lnSpc>
              <a:spcBef>
                <a:spcPts val="0"/>
              </a:spcBef>
              <a:spcAft>
                <a:spcPts val="0"/>
              </a:spcAft>
            </a:pPr>
            <a:r>
              <a:rPr lang="en-US">
                <a:latin typeface="Open Sans Light"/>
                <a:ea typeface="Open Sans Light"/>
                <a:cs typeface="Open Sans Light"/>
              </a:rPr>
              <a:t>Federal Employer Identification Number (FEIN)</a:t>
            </a:r>
          </a:p>
          <a:p>
            <a:pPr>
              <a:lnSpc>
                <a:spcPct val="113999"/>
              </a:lnSpc>
              <a:spcBef>
                <a:spcPts val="0"/>
              </a:spcBef>
              <a:spcAft>
                <a:spcPts val="0"/>
              </a:spcAft>
            </a:pPr>
            <a:r>
              <a:rPr lang="en-US">
                <a:latin typeface="Open Sans Light"/>
                <a:ea typeface="Open Sans Light"/>
                <a:cs typeface="Open Sans Light"/>
              </a:rPr>
              <a:t>System Award Management (SAM) ID</a:t>
            </a:r>
          </a:p>
          <a:p>
            <a:pPr>
              <a:lnSpc>
                <a:spcPct val="113999"/>
              </a:lnSpc>
              <a:spcBef>
                <a:spcPts val="0"/>
              </a:spcBef>
              <a:spcAft>
                <a:spcPts val="0"/>
              </a:spcAft>
            </a:pPr>
            <a:r>
              <a:rPr lang="en-US">
                <a:latin typeface="Open Sans Light"/>
                <a:ea typeface="Open Sans Light"/>
                <a:cs typeface="Open Sans Light"/>
              </a:rPr>
              <a:t>Mailing address</a:t>
            </a:r>
          </a:p>
          <a:p>
            <a:pPr>
              <a:lnSpc>
                <a:spcPct val="113999"/>
              </a:lnSpc>
              <a:spcBef>
                <a:spcPts val="0"/>
              </a:spcBef>
              <a:spcAft>
                <a:spcPts val="0"/>
              </a:spcAft>
            </a:pPr>
            <a:r>
              <a:rPr lang="en-US">
                <a:latin typeface="Open Sans Light"/>
                <a:ea typeface="Open Sans Light"/>
                <a:cs typeface="Open Sans Light"/>
              </a:rPr>
              <a:t>Primary contact information</a:t>
            </a:r>
          </a:p>
          <a:p>
            <a:pPr marL="0" indent="0">
              <a:lnSpc>
                <a:spcPct val="113999"/>
              </a:lnSpc>
              <a:spcBef>
                <a:spcPts val="0"/>
              </a:spcBef>
              <a:spcAft>
                <a:spcPts val="0"/>
              </a:spcAft>
              <a:buNone/>
            </a:pPr>
            <a:endParaRPr lang="en-US">
              <a:latin typeface="Open Sans Light"/>
              <a:ea typeface="Open Sans Light"/>
              <a:cs typeface="Open Sans Light"/>
            </a:endParaRPr>
          </a:p>
          <a:p>
            <a:pPr marL="0" indent="0">
              <a:lnSpc>
                <a:spcPct val="113999"/>
              </a:lnSpc>
              <a:spcBef>
                <a:spcPts val="0"/>
              </a:spcBef>
              <a:spcAft>
                <a:spcPts val="0"/>
              </a:spcAft>
              <a:buNone/>
            </a:pPr>
            <a:r>
              <a:rPr lang="en-US">
                <a:latin typeface="Open Sans Light"/>
                <a:ea typeface="Open Sans Light"/>
                <a:cs typeface="Open Sans Light"/>
              </a:rPr>
              <a:t>Information on the General Information Tab must be saved in order to be auto-populated to the Project Profile.</a:t>
            </a:r>
            <a:endParaRPr lang="en-US"/>
          </a:p>
        </p:txBody>
      </p:sp>
      <p:sp>
        <p:nvSpPr>
          <p:cNvPr id="8" name="Title 3">
            <a:extLst>
              <a:ext uri="{FF2B5EF4-FFF2-40B4-BE49-F238E27FC236}">
                <a16:creationId xmlns:a16="http://schemas.microsoft.com/office/drawing/2014/main" id="{C8BE3943-F720-127D-CB56-BB508CE21AE3}"/>
              </a:ext>
            </a:extLst>
          </p:cNvPr>
          <p:cNvSpPr>
            <a:spLocks noGrp="1"/>
          </p:cNvSpPr>
          <p:nvPr>
            <p:ph type="title"/>
          </p:nvPr>
        </p:nvSpPr>
        <p:spPr>
          <a:xfrm>
            <a:off x="381000" y="558225"/>
            <a:ext cx="10820400" cy="584775"/>
          </a:xfrm>
        </p:spPr>
        <p:txBody>
          <a:bodyPr/>
          <a:lstStyle/>
          <a:p>
            <a:r>
              <a:rPr lang="en-US"/>
              <a:t>Required Information on Organization</a:t>
            </a:r>
          </a:p>
        </p:txBody>
      </p:sp>
      <p:sp>
        <p:nvSpPr>
          <p:cNvPr id="9" name="Text Placeholder 4">
            <a:extLst>
              <a:ext uri="{FF2B5EF4-FFF2-40B4-BE49-F238E27FC236}">
                <a16:creationId xmlns:a16="http://schemas.microsoft.com/office/drawing/2014/main" id="{F930DCEE-3640-4CDA-33ED-F26832B43B42}"/>
              </a:ext>
            </a:extLst>
          </p:cNvPr>
          <p:cNvSpPr>
            <a:spLocks noGrp="1"/>
          </p:cNvSpPr>
          <p:nvPr>
            <p:ph type="body" sz="quarter" idx="21"/>
          </p:nvPr>
        </p:nvSpPr>
        <p:spPr>
          <a:xfrm>
            <a:off x="380603" y="300268"/>
            <a:ext cx="7505330" cy="242887"/>
          </a:xfrm>
        </p:spPr>
        <p:txBody>
          <a:bodyPr/>
          <a:lstStyle/>
          <a:p>
            <a:r>
              <a:rPr lang="en-US">
                <a:solidFill>
                  <a:schemeClr val="bg1"/>
                </a:solidFill>
                <a:latin typeface="Open Sans Light"/>
                <a:ea typeface="Open Sans Light"/>
                <a:cs typeface="Open Sans Light"/>
              </a:rPr>
              <a:t>APPLICATION INFORMATION</a:t>
            </a:r>
          </a:p>
        </p:txBody>
      </p:sp>
    </p:spTree>
    <p:extLst>
      <p:ext uri="{BB962C8B-B14F-4D97-AF65-F5344CB8AC3E}">
        <p14:creationId xmlns:p14="http://schemas.microsoft.com/office/powerpoint/2010/main" val="8410580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1">
            <a:extLst>
              <a:ext uri="{FF2B5EF4-FFF2-40B4-BE49-F238E27FC236}">
                <a16:creationId xmlns:a16="http://schemas.microsoft.com/office/drawing/2014/main" id="{05070EA3-97A7-52BF-DD9E-6163A5CE00BC}"/>
              </a:ext>
            </a:extLst>
          </p:cNvPr>
          <p:cNvSpPr>
            <a:spLocks noGrp="1"/>
          </p:cNvSpPr>
          <p:nvPr>
            <p:ph sz="quarter" idx="18"/>
          </p:nvPr>
        </p:nvSpPr>
        <p:spPr>
          <a:xfrm>
            <a:off x="476697" y="1189324"/>
            <a:ext cx="11240386" cy="4572000"/>
          </a:xfrm>
        </p:spPr>
        <p:txBody>
          <a:bodyPr vert="horz" lIns="91440" tIns="45720" rIns="91440" bIns="45720" numCol="1" spcCol="274320" rtlCol="0" anchor="t">
            <a:noAutofit/>
          </a:bodyPr>
          <a:lstStyle/>
          <a:p>
            <a:pPr marL="0" indent="0">
              <a:lnSpc>
                <a:spcPct val="113999"/>
              </a:lnSpc>
              <a:spcBef>
                <a:spcPts val="0"/>
              </a:spcBef>
              <a:spcAft>
                <a:spcPts val="0"/>
              </a:spcAft>
              <a:buNone/>
            </a:pPr>
            <a:endParaRPr lang="en-US">
              <a:latin typeface="Open Sans Light"/>
              <a:ea typeface="Open Sans Light"/>
              <a:cs typeface="Open Sans Light"/>
            </a:endParaRPr>
          </a:p>
          <a:p>
            <a:pPr marL="0" indent="0">
              <a:lnSpc>
                <a:spcPct val="113999"/>
              </a:lnSpc>
              <a:spcBef>
                <a:spcPts val="0"/>
              </a:spcBef>
              <a:spcAft>
                <a:spcPts val="1200"/>
              </a:spcAft>
              <a:buNone/>
            </a:pPr>
            <a:r>
              <a:rPr lang="en-US">
                <a:solidFill>
                  <a:srgbClr val="FF0000"/>
                </a:solidFill>
                <a:latin typeface="Open Sans Semibold"/>
                <a:ea typeface="Open Sans Semibold"/>
                <a:cs typeface="Open Sans Semibold"/>
              </a:rPr>
              <a:t>2. Project Information</a:t>
            </a:r>
          </a:p>
          <a:p>
            <a:pPr marL="0" indent="0">
              <a:lnSpc>
                <a:spcPct val="113999"/>
              </a:lnSpc>
              <a:spcBef>
                <a:spcPts val="0"/>
              </a:spcBef>
              <a:spcAft>
                <a:spcPts val="0"/>
              </a:spcAft>
              <a:buNone/>
            </a:pPr>
            <a:r>
              <a:rPr lang="en-US">
                <a:latin typeface="Open Sans Light"/>
                <a:ea typeface="Open Sans Light"/>
                <a:cs typeface="Open Sans Light"/>
              </a:rPr>
              <a:t>The applicant will also need to provide </a:t>
            </a:r>
            <a:r>
              <a:rPr lang="en-US">
                <a:latin typeface="Open Sans Semibold"/>
                <a:ea typeface="Open Sans Semibold"/>
                <a:cs typeface="Open Sans Semibold"/>
              </a:rPr>
              <a:t>information about the following details</a:t>
            </a:r>
            <a:r>
              <a:rPr lang="en-US">
                <a:latin typeface="Open Sans Light"/>
                <a:ea typeface="Open Sans Light"/>
                <a:cs typeface="Open Sans Light"/>
              </a:rPr>
              <a:t>:</a:t>
            </a:r>
          </a:p>
          <a:p>
            <a:pPr marL="0" indent="0">
              <a:lnSpc>
                <a:spcPct val="113999"/>
              </a:lnSpc>
              <a:spcBef>
                <a:spcPts val="0"/>
              </a:spcBef>
              <a:spcAft>
                <a:spcPts val="0"/>
              </a:spcAft>
              <a:buNone/>
            </a:pPr>
            <a:endParaRPr lang="en-US">
              <a:latin typeface="Open Sans Light"/>
              <a:ea typeface="Open Sans Light"/>
              <a:cs typeface="Open Sans Light"/>
            </a:endParaRPr>
          </a:p>
          <a:p>
            <a:pPr>
              <a:lnSpc>
                <a:spcPct val="113999"/>
              </a:lnSpc>
              <a:spcBef>
                <a:spcPts val="0"/>
              </a:spcBef>
              <a:spcAft>
                <a:spcPts val="0"/>
              </a:spcAft>
            </a:pPr>
            <a:r>
              <a:rPr lang="en-US">
                <a:latin typeface="Open Sans Light"/>
                <a:ea typeface="Open Sans Light"/>
                <a:cs typeface="Open Sans Light"/>
              </a:rPr>
              <a:t>Alignment with Tennessee's Vision for Digital Opportunity</a:t>
            </a:r>
          </a:p>
          <a:p>
            <a:pPr>
              <a:lnSpc>
                <a:spcPct val="113999"/>
              </a:lnSpc>
              <a:spcBef>
                <a:spcPts val="0"/>
              </a:spcBef>
              <a:spcAft>
                <a:spcPts val="0"/>
              </a:spcAft>
            </a:pPr>
            <a:r>
              <a:rPr lang="en-US">
                <a:latin typeface="Open Sans Light"/>
                <a:ea typeface="Open Sans Light"/>
                <a:cs typeface="Open Sans Light"/>
              </a:rPr>
              <a:t>National Digital Inclusion Alliance’s (NDIA) directly addressed</a:t>
            </a:r>
          </a:p>
          <a:p>
            <a:pPr>
              <a:lnSpc>
                <a:spcPct val="113999"/>
              </a:lnSpc>
              <a:spcBef>
                <a:spcPts val="0"/>
              </a:spcBef>
              <a:spcAft>
                <a:spcPts val="0"/>
              </a:spcAft>
            </a:pPr>
            <a:r>
              <a:rPr lang="en-US">
                <a:latin typeface="Open Sans Light"/>
                <a:ea typeface="Open Sans Light"/>
                <a:cs typeface="Open Sans Light"/>
              </a:rPr>
              <a:t>Activities or offerings proposed</a:t>
            </a:r>
          </a:p>
          <a:p>
            <a:pPr>
              <a:lnSpc>
                <a:spcPct val="113999"/>
              </a:lnSpc>
              <a:spcBef>
                <a:spcPts val="0"/>
              </a:spcBef>
              <a:spcAft>
                <a:spcPts val="0"/>
              </a:spcAft>
            </a:pPr>
            <a:r>
              <a:rPr lang="en-US">
                <a:latin typeface="Open Sans Light"/>
                <a:ea typeface="Open Sans Light"/>
                <a:cs typeface="Open Sans Light"/>
              </a:rPr>
              <a:t>Main priorities or areas of focus for digital adoption</a:t>
            </a:r>
          </a:p>
          <a:p>
            <a:pPr>
              <a:lnSpc>
                <a:spcPct val="113999"/>
              </a:lnSpc>
              <a:spcBef>
                <a:spcPts val="0"/>
              </a:spcBef>
              <a:spcAft>
                <a:spcPts val="0"/>
              </a:spcAft>
            </a:pPr>
            <a:r>
              <a:rPr lang="en-US">
                <a:latin typeface="Open Sans Light"/>
                <a:ea typeface="Open Sans Light"/>
                <a:cs typeface="Open Sans Light"/>
              </a:rPr>
              <a:t>Target audience or end-user for each proposed activity</a:t>
            </a:r>
          </a:p>
          <a:p>
            <a:pPr>
              <a:lnSpc>
                <a:spcPct val="113999"/>
              </a:lnSpc>
              <a:spcBef>
                <a:spcPts val="0"/>
              </a:spcBef>
              <a:spcAft>
                <a:spcPts val="0"/>
              </a:spcAft>
            </a:pPr>
            <a:r>
              <a:rPr lang="en-US">
                <a:latin typeface="Open Sans Light"/>
                <a:ea typeface="Open Sans Light"/>
                <a:cs typeface="Open Sans Light"/>
              </a:rPr>
              <a:t>Address of the locations selected</a:t>
            </a:r>
          </a:p>
          <a:p>
            <a:pPr>
              <a:lnSpc>
                <a:spcPct val="113999"/>
              </a:lnSpc>
              <a:spcBef>
                <a:spcPts val="0"/>
              </a:spcBef>
              <a:spcAft>
                <a:spcPts val="0"/>
              </a:spcAft>
            </a:pPr>
            <a:r>
              <a:rPr lang="en-US">
                <a:latin typeface="Open Sans Light"/>
                <a:ea typeface="Open Sans Light"/>
                <a:cs typeface="Open Sans Light"/>
              </a:rPr>
              <a:t>Specific intended outcomes</a:t>
            </a:r>
          </a:p>
          <a:p>
            <a:pPr>
              <a:lnSpc>
                <a:spcPct val="113999"/>
              </a:lnSpc>
              <a:spcBef>
                <a:spcPts val="0"/>
              </a:spcBef>
              <a:spcAft>
                <a:spcPts val="0"/>
              </a:spcAft>
            </a:pPr>
            <a:endParaRPr lang="en-US">
              <a:latin typeface="Open Sans Light"/>
              <a:ea typeface="Open Sans Light"/>
              <a:cs typeface="Open Sans Light"/>
            </a:endParaRPr>
          </a:p>
          <a:p>
            <a:pPr marL="0" indent="0">
              <a:lnSpc>
                <a:spcPct val="113999"/>
              </a:lnSpc>
              <a:spcBef>
                <a:spcPts val="0"/>
              </a:spcBef>
              <a:spcAft>
                <a:spcPts val="0"/>
              </a:spcAft>
              <a:buNone/>
            </a:pPr>
            <a:endParaRPr lang="en-US"/>
          </a:p>
        </p:txBody>
      </p:sp>
      <p:sp>
        <p:nvSpPr>
          <p:cNvPr id="8" name="Title 3">
            <a:extLst>
              <a:ext uri="{FF2B5EF4-FFF2-40B4-BE49-F238E27FC236}">
                <a16:creationId xmlns:a16="http://schemas.microsoft.com/office/drawing/2014/main" id="{C8BE3943-F720-127D-CB56-BB508CE21AE3}"/>
              </a:ext>
            </a:extLst>
          </p:cNvPr>
          <p:cNvSpPr>
            <a:spLocks noGrp="1"/>
          </p:cNvSpPr>
          <p:nvPr>
            <p:ph type="title"/>
          </p:nvPr>
        </p:nvSpPr>
        <p:spPr>
          <a:xfrm>
            <a:off x="381000" y="558225"/>
            <a:ext cx="10820400" cy="584775"/>
          </a:xfrm>
        </p:spPr>
        <p:txBody>
          <a:bodyPr/>
          <a:lstStyle/>
          <a:p>
            <a:r>
              <a:rPr lang="en-US"/>
              <a:t>Required Information on Project</a:t>
            </a:r>
          </a:p>
        </p:txBody>
      </p:sp>
      <p:sp>
        <p:nvSpPr>
          <p:cNvPr id="9" name="Text Placeholder 4">
            <a:extLst>
              <a:ext uri="{FF2B5EF4-FFF2-40B4-BE49-F238E27FC236}">
                <a16:creationId xmlns:a16="http://schemas.microsoft.com/office/drawing/2014/main" id="{F930DCEE-3640-4CDA-33ED-F26832B43B42}"/>
              </a:ext>
            </a:extLst>
          </p:cNvPr>
          <p:cNvSpPr>
            <a:spLocks noGrp="1"/>
          </p:cNvSpPr>
          <p:nvPr>
            <p:ph type="body" sz="quarter" idx="21"/>
          </p:nvPr>
        </p:nvSpPr>
        <p:spPr>
          <a:xfrm>
            <a:off x="380603" y="300268"/>
            <a:ext cx="7505330" cy="242887"/>
          </a:xfrm>
        </p:spPr>
        <p:txBody>
          <a:bodyPr/>
          <a:lstStyle/>
          <a:p>
            <a:r>
              <a:rPr lang="en-US">
                <a:solidFill>
                  <a:schemeClr val="bg1"/>
                </a:solidFill>
                <a:latin typeface="Open Sans Light"/>
                <a:ea typeface="Open Sans Light"/>
                <a:cs typeface="Open Sans Light"/>
              </a:rPr>
              <a:t>APPLICATION INFORMATION</a:t>
            </a:r>
          </a:p>
        </p:txBody>
      </p:sp>
    </p:spTree>
    <p:extLst>
      <p:ext uri="{BB962C8B-B14F-4D97-AF65-F5344CB8AC3E}">
        <p14:creationId xmlns:p14="http://schemas.microsoft.com/office/powerpoint/2010/main" val="18266829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11CF6-49F4-B4CA-9B3C-0B694F06AA14}"/>
              </a:ext>
            </a:extLst>
          </p:cNvPr>
          <p:cNvSpPr>
            <a:spLocks noGrp="1"/>
          </p:cNvSpPr>
          <p:nvPr>
            <p:ph type="title"/>
          </p:nvPr>
        </p:nvSpPr>
        <p:spPr/>
        <p:txBody>
          <a:bodyPr/>
          <a:lstStyle/>
          <a:p>
            <a:r>
              <a:rPr lang="en-US">
                <a:latin typeface="Open Sans Semibold"/>
                <a:ea typeface="Open Sans Semibold"/>
                <a:cs typeface="Open Sans Semibold"/>
              </a:rPr>
              <a:t>Budget Reminder</a:t>
            </a:r>
            <a:endParaRPr lang="en-US"/>
          </a:p>
        </p:txBody>
      </p:sp>
      <p:sp>
        <p:nvSpPr>
          <p:cNvPr id="5" name="Content Placeholder 1">
            <a:extLst>
              <a:ext uri="{FF2B5EF4-FFF2-40B4-BE49-F238E27FC236}">
                <a16:creationId xmlns:a16="http://schemas.microsoft.com/office/drawing/2014/main" id="{D9A82B12-FE95-A210-169E-01E6F87A766A}"/>
              </a:ext>
            </a:extLst>
          </p:cNvPr>
          <p:cNvSpPr txBox="1">
            <a:spLocks/>
          </p:cNvSpPr>
          <p:nvPr/>
        </p:nvSpPr>
        <p:spPr>
          <a:xfrm>
            <a:off x="380999" y="1273629"/>
            <a:ext cx="11446436" cy="1240971"/>
          </a:xfrm>
          <a:prstGeom prst="rect">
            <a:avLst/>
          </a:prstGeom>
        </p:spPr>
        <p:txBody>
          <a:bodyPr vert="horz" lIns="91440" tIns="45720" rIns="91440" bIns="45720" numCol="1" spcCol="274320" rtlCol="0" anchor="t">
            <a:noAutofit/>
          </a:bodyPr>
          <a:lstStyle>
            <a:lvl1pPr marL="342900" indent="-342900" algn="l" defTabSz="914400" rtl="0" eaLnBrk="1" latinLnBrk="0" hangingPunct="1">
              <a:spcBef>
                <a:spcPct val="20000"/>
              </a:spcBef>
              <a:buClr>
                <a:srgbClr val="E71B1B"/>
              </a:buClr>
              <a:buFont typeface="Arial" panose="020B0604020202020204" pitchFamily="34" charset="0"/>
              <a:buChar char="•"/>
              <a:defRPr sz="1800" b="0" i="0" kern="120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1pPr>
            <a:lvl2pPr marL="742950" indent="-285750" algn="l" defTabSz="914400" rtl="0" eaLnBrk="1" latinLnBrk="0" hangingPunct="1">
              <a:spcBef>
                <a:spcPct val="20000"/>
              </a:spcBef>
              <a:buClr>
                <a:srgbClr val="E71B1B"/>
              </a:buClr>
              <a:buFont typeface="Calibri" panose="020F0502020204030204" pitchFamily="34" charset="0"/>
              <a:buChar char="▫"/>
              <a:defRPr sz="1600" b="0" i="0" kern="120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2pPr>
            <a:lvl3pPr marL="1143000" indent="-228600" algn="l" defTabSz="914400" rtl="0" eaLnBrk="1" latinLnBrk="0" hangingPunct="1">
              <a:spcBef>
                <a:spcPct val="20000"/>
              </a:spcBef>
              <a:buClr>
                <a:srgbClr val="E71B1B"/>
              </a:buClr>
              <a:buFont typeface="Calibri" panose="020F0502020204030204" pitchFamily="34" charset="0"/>
              <a:buChar char="–"/>
              <a:defRPr sz="1400" b="0" i="0" kern="120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3pPr>
            <a:lvl4pPr marL="1600200" indent="-228600" algn="l" defTabSz="914400" rtl="0" eaLnBrk="1" latinLnBrk="0" hangingPunct="1">
              <a:spcBef>
                <a:spcPct val="20000"/>
              </a:spcBef>
              <a:buClr>
                <a:srgbClr val="E71B1B"/>
              </a:buClr>
              <a:buFont typeface="Wingdings" panose="05000000000000000000" pitchFamily="2" charset="2"/>
              <a:buChar char="§"/>
              <a:defRPr sz="1200" b="0" i="0" kern="120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4pPr>
            <a:lvl5pPr marL="2057400" indent="-228600" algn="l" defTabSz="914400" rtl="0" eaLnBrk="1" latinLnBrk="0" hangingPunct="1">
              <a:spcBef>
                <a:spcPct val="20000"/>
              </a:spcBef>
              <a:buClr>
                <a:srgbClr val="E71B1B"/>
              </a:buClr>
              <a:buFont typeface="Arial" pitchFamily="34" charset="0"/>
              <a:buChar char="»"/>
              <a:defRPr sz="1200" b="0" i="0" kern="120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14000"/>
              </a:lnSpc>
              <a:spcBef>
                <a:spcPts val="0"/>
              </a:spcBef>
              <a:buFont typeface="Arial" panose="020B0604020202020204" pitchFamily="34" charset="0"/>
              <a:buNone/>
            </a:pPr>
            <a:endParaRPr lang="en-US" sz="1600">
              <a:latin typeface="Open Sans Light"/>
              <a:ea typeface="Open Sans Light"/>
              <a:cs typeface="Open Sans Light"/>
            </a:endParaRPr>
          </a:p>
        </p:txBody>
      </p:sp>
      <p:sp>
        <p:nvSpPr>
          <p:cNvPr id="6" name="Rectangle 2">
            <a:extLst>
              <a:ext uri="{FF2B5EF4-FFF2-40B4-BE49-F238E27FC236}">
                <a16:creationId xmlns:a16="http://schemas.microsoft.com/office/drawing/2014/main" id="{5FA87D21-273B-EED3-B73D-AE5D9B3A394C}"/>
              </a:ext>
            </a:extLst>
          </p:cNvPr>
          <p:cNvSpPr>
            <a:spLocks noChangeArrowheads="1"/>
          </p:cNvSpPr>
          <p:nvPr/>
        </p:nvSpPr>
        <p:spPr bwMode="auto">
          <a:xfrm>
            <a:off x="-276225" y="2416629"/>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8" name="Rectangle 3">
            <a:extLst>
              <a:ext uri="{FF2B5EF4-FFF2-40B4-BE49-F238E27FC236}">
                <a16:creationId xmlns:a16="http://schemas.microsoft.com/office/drawing/2014/main" id="{4A8E25FF-996E-57A6-53A4-27EA146D269D}"/>
              </a:ext>
            </a:extLst>
          </p:cNvPr>
          <p:cNvSpPr>
            <a:spLocks noChangeArrowheads="1"/>
          </p:cNvSpPr>
          <p:nvPr/>
        </p:nvSpPr>
        <p:spPr bwMode="auto">
          <a:xfrm>
            <a:off x="2124415" y="2171884"/>
            <a:ext cx="7749582"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indent="1270" algn="ctr">
              <a:spcBef>
                <a:spcPct val="0"/>
              </a:spcBef>
              <a:spcAft>
                <a:spcPct val="0"/>
              </a:spcAft>
            </a:pPr>
            <a:r>
              <a:rPr lang="en-US" sz="2800" b="1">
                <a:solidFill>
                  <a:srgbClr val="002060"/>
                </a:solidFill>
                <a:latin typeface="Open Sans" panose="020B0606030504020204" pitchFamily="34" charset="0"/>
                <a:ea typeface="Open Sans" panose="020B0606030504020204" pitchFamily="34" charset="0"/>
                <a:cs typeface="Open Sans" panose="020B0606030504020204" pitchFamily="34" charset="0"/>
              </a:rPr>
              <a:t>Please put budget items in the correct budget category. The revisions requested delays scoring and contracting.</a:t>
            </a:r>
          </a:p>
        </p:txBody>
      </p:sp>
    </p:spTree>
    <p:extLst>
      <p:ext uri="{BB962C8B-B14F-4D97-AF65-F5344CB8AC3E}">
        <p14:creationId xmlns:p14="http://schemas.microsoft.com/office/powerpoint/2010/main" val="21855783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C8FEF9A-58F2-9F5A-517B-082EC615D27D}"/>
              </a:ext>
            </a:extLst>
          </p:cNvPr>
          <p:cNvSpPr>
            <a:spLocks noGrp="1"/>
          </p:cNvSpPr>
          <p:nvPr>
            <p:ph sz="quarter" idx="18"/>
          </p:nvPr>
        </p:nvSpPr>
        <p:spPr/>
        <p:txBody>
          <a:bodyPr vert="horz" lIns="91440" tIns="45720" rIns="91440" bIns="45720" numCol="1" spcCol="274320" rtlCol="0" anchor="t">
            <a:noAutofit/>
          </a:bodyPr>
          <a:lstStyle/>
          <a:p>
            <a:pPr marL="0" indent="0">
              <a:lnSpc>
                <a:spcPct val="114000"/>
              </a:lnSpc>
              <a:spcBef>
                <a:spcPts val="0"/>
              </a:spcBef>
              <a:spcAft>
                <a:spcPts val="900"/>
              </a:spcAft>
              <a:buNone/>
            </a:pPr>
            <a:r>
              <a:rPr lang="en-US">
                <a:latin typeface="Open Sans Light"/>
                <a:ea typeface="Open Sans Light"/>
                <a:cs typeface="Open Sans Light"/>
              </a:rPr>
              <a:t>For each budget category with a </a:t>
            </a:r>
            <a:r>
              <a:rPr lang="en-US" b="1">
                <a:solidFill>
                  <a:srgbClr val="C00000"/>
                </a:solidFill>
                <a:latin typeface="Arial"/>
                <a:ea typeface="Open Sans Light"/>
                <a:cs typeface="Arial"/>
              </a:rPr>
              <a:t>^</a:t>
            </a:r>
            <a:r>
              <a:rPr lang="en-US">
                <a:latin typeface="Open Sans Light"/>
                <a:ea typeface="Open Sans Light"/>
                <a:cs typeface="Open Sans Light"/>
              </a:rPr>
              <a:t>, there must be </a:t>
            </a:r>
            <a:r>
              <a:rPr lang="en-US" b="1">
                <a:latin typeface="Open Sans Semibold" panose="020B0706030804020204" pitchFamily="34" charset="0"/>
                <a:ea typeface="Open Sans Semibold" panose="020B0706030804020204" pitchFamily="34" charset="0"/>
                <a:cs typeface="Open Sans Semibold" panose="020B0706030804020204" pitchFamily="34" charset="0"/>
              </a:rPr>
              <a:t>multiple line items</a:t>
            </a:r>
            <a:r>
              <a:rPr lang="en-US">
                <a:latin typeface="Open Sans Semibold" panose="020B0706030804020204" pitchFamily="34" charset="0"/>
                <a:ea typeface="Open Sans Semibold" panose="020B0706030804020204" pitchFamily="34" charset="0"/>
                <a:cs typeface="Open Sans Semibold" panose="020B0706030804020204" pitchFamily="34" charset="0"/>
              </a:rPr>
              <a:t> </a:t>
            </a:r>
            <a:r>
              <a:rPr lang="en-US">
                <a:latin typeface="Open Sans Light"/>
                <a:ea typeface="Open Sans Light"/>
                <a:cs typeface="Open Sans Light"/>
              </a:rPr>
              <a:t>within the category and justifications for the necessity and basis for the listed costs. All other </a:t>
            </a:r>
            <a:r>
              <a:rPr lang="en-US">
                <a:solidFill>
                  <a:schemeClr val="tx1">
                    <a:lumMod val="65000"/>
                    <a:lumOff val="35000"/>
                  </a:schemeClr>
                </a:solidFill>
                <a:latin typeface="Open Sans Light"/>
                <a:ea typeface="Open Sans Light"/>
                <a:cs typeface="Open Sans Light"/>
              </a:rPr>
              <a:t>categories </a:t>
            </a:r>
            <a:r>
              <a:rPr lang="en-US" spc="-10">
                <a:solidFill>
                  <a:schemeClr val="tx1">
                    <a:lumMod val="65000"/>
                    <a:lumOff val="35000"/>
                  </a:schemeClr>
                </a:solidFill>
                <a:latin typeface="Open Sans Light"/>
                <a:ea typeface="Open Sans Light"/>
                <a:cs typeface="Open Sans Light"/>
              </a:rPr>
              <a:t>a</a:t>
            </a:r>
            <a:r>
              <a:rPr lang="en-US" spc="-10">
                <a:solidFill>
                  <a:schemeClr val="tx1">
                    <a:lumMod val="65000"/>
                    <a:lumOff val="35000"/>
                  </a:schemeClr>
                </a:solidFill>
                <a:effectLst/>
                <a:latin typeface="Open Sans Light"/>
                <a:ea typeface="Open Sans Light"/>
                <a:cs typeface="Open Sans Light"/>
              </a:rPr>
              <a:t>pplicants must provide a high-level budget (only one line will be available).</a:t>
            </a:r>
            <a:endParaRPr lang="en-US">
              <a:solidFill>
                <a:schemeClr val="tx1">
                  <a:lumMod val="65000"/>
                  <a:lumOff val="35000"/>
                </a:schemeClr>
              </a:solidFill>
              <a:latin typeface="Open Sans Light"/>
              <a:ea typeface="Open Sans Light"/>
              <a:cs typeface="Open Sans Light"/>
            </a:endParaRPr>
          </a:p>
          <a:p>
            <a:pPr>
              <a:lnSpc>
                <a:spcPct val="114000"/>
              </a:lnSpc>
              <a:spcBef>
                <a:spcPts val="0"/>
              </a:spcBef>
            </a:pPr>
            <a:r>
              <a:rPr lang="en-US">
                <a:latin typeface="Open Sans Light"/>
                <a:ea typeface="Open Sans Light"/>
                <a:cs typeface="Open Sans Light"/>
              </a:rPr>
              <a:t>Construction​</a:t>
            </a:r>
          </a:p>
          <a:p>
            <a:pPr>
              <a:lnSpc>
                <a:spcPct val="114000"/>
              </a:lnSpc>
              <a:spcBef>
                <a:spcPts val="0"/>
              </a:spcBef>
            </a:pPr>
            <a:r>
              <a:rPr lang="en-US">
                <a:latin typeface="Open Sans Light"/>
                <a:ea typeface="Open Sans Light"/>
                <a:cs typeface="Open Sans Light"/>
              </a:rPr>
              <a:t>Architect/engineering fees​</a:t>
            </a:r>
          </a:p>
          <a:p>
            <a:pPr>
              <a:lnSpc>
                <a:spcPct val="114000"/>
              </a:lnSpc>
              <a:spcBef>
                <a:spcPts val="0"/>
              </a:spcBef>
            </a:pPr>
            <a:r>
              <a:rPr lang="en-US">
                <a:latin typeface="Open Sans Light"/>
                <a:ea typeface="Open Sans Light"/>
                <a:cs typeface="Open Sans Light"/>
              </a:rPr>
              <a:t>Professional fees, grants, and awards​</a:t>
            </a:r>
            <a:r>
              <a:rPr lang="en-US" b="1">
                <a:solidFill>
                  <a:srgbClr val="C00000"/>
                </a:solidFill>
                <a:effectLst/>
                <a:latin typeface="Arial"/>
                <a:ea typeface="Arial" panose="020B0604020202020204" pitchFamily="34" charset="0"/>
                <a:cs typeface="Open Sans Light"/>
              </a:rPr>
              <a:t>^</a:t>
            </a:r>
            <a:r>
              <a:rPr lang="en-US">
                <a:latin typeface="Open Sans Light"/>
                <a:ea typeface="Open Sans Light"/>
                <a:cs typeface="Open Sans Light"/>
              </a:rPr>
              <a:t>​</a:t>
            </a:r>
          </a:p>
          <a:p>
            <a:pPr>
              <a:lnSpc>
                <a:spcPct val="114000"/>
              </a:lnSpc>
              <a:spcBef>
                <a:spcPts val="0"/>
              </a:spcBef>
            </a:pPr>
            <a:r>
              <a:rPr lang="en-US">
                <a:latin typeface="Open Sans Light"/>
                <a:ea typeface="Open Sans Light"/>
                <a:cs typeface="Open Sans Light"/>
              </a:rPr>
              <a:t>Supplies, telephone, postage and shipping, occupancy, equipment rental and maintenance, and printing​</a:t>
            </a:r>
          </a:p>
          <a:p>
            <a:pPr>
              <a:lnSpc>
                <a:spcPct val="114000"/>
              </a:lnSpc>
              <a:spcBef>
                <a:spcPts val="0"/>
              </a:spcBef>
            </a:pPr>
            <a:r>
              <a:rPr lang="en-US">
                <a:latin typeface="Open Sans Light"/>
                <a:ea typeface="Open Sans Light"/>
                <a:cs typeface="Open Sans Light"/>
              </a:rPr>
              <a:t>Grant/project administration ( limited to 6% )</a:t>
            </a:r>
          </a:p>
          <a:p>
            <a:pPr>
              <a:lnSpc>
                <a:spcPct val="114000"/>
              </a:lnSpc>
              <a:spcBef>
                <a:spcPts val="0"/>
              </a:spcBef>
            </a:pPr>
            <a:r>
              <a:rPr lang="en-US">
                <a:latin typeface="Open Sans Light"/>
                <a:ea typeface="Open Sans Light"/>
                <a:cs typeface="Open Sans Light"/>
              </a:rPr>
              <a:t>Other non-personnel</a:t>
            </a:r>
            <a:r>
              <a:rPr lang="en-US" b="1">
                <a:solidFill>
                  <a:srgbClr val="C00000"/>
                </a:solidFill>
                <a:effectLst/>
                <a:latin typeface="Arial"/>
                <a:ea typeface="Arial" panose="020B0604020202020204" pitchFamily="34" charset="0"/>
                <a:cs typeface="Open Sans Light"/>
              </a:rPr>
              <a:t>^</a:t>
            </a:r>
            <a:r>
              <a:rPr lang="en-US">
                <a:latin typeface="Open Sans Light"/>
                <a:ea typeface="Open Sans Light"/>
                <a:cs typeface="Open Sans Light"/>
              </a:rPr>
              <a:t>​</a:t>
            </a:r>
          </a:p>
          <a:p>
            <a:pPr>
              <a:lnSpc>
                <a:spcPct val="114000"/>
              </a:lnSpc>
              <a:spcBef>
                <a:spcPts val="0"/>
              </a:spcBef>
            </a:pPr>
            <a:r>
              <a:rPr lang="en-US">
                <a:latin typeface="Open Sans Light"/>
                <a:ea typeface="Open Sans Light"/>
                <a:cs typeface="Open Sans Light"/>
              </a:rPr>
              <a:t>Capital purchases</a:t>
            </a:r>
            <a:r>
              <a:rPr lang="en-US" b="1">
                <a:solidFill>
                  <a:srgbClr val="C00000"/>
                </a:solidFill>
                <a:effectLst/>
                <a:latin typeface="Arial"/>
                <a:ea typeface="Arial" panose="020B0604020202020204" pitchFamily="34" charset="0"/>
                <a:cs typeface="Open Sans Light"/>
              </a:rPr>
              <a:t>^</a:t>
            </a:r>
            <a:r>
              <a:rPr lang="en-US">
                <a:latin typeface="Open Sans Light"/>
                <a:ea typeface="Open Sans Light"/>
                <a:cs typeface="Open Sans Light"/>
              </a:rPr>
              <a:t>​</a:t>
            </a:r>
          </a:p>
          <a:p>
            <a:pPr>
              <a:lnSpc>
                <a:spcPct val="114000"/>
              </a:lnSpc>
              <a:spcBef>
                <a:spcPts val="0"/>
              </a:spcBef>
            </a:pPr>
            <a:endParaRPr lang="en-US">
              <a:latin typeface="Open Sans Light"/>
              <a:ea typeface="Open Sans Light"/>
              <a:cs typeface="Open Sans Light"/>
            </a:endParaRPr>
          </a:p>
          <a:p>
            <a:pPr marL="0" indent="0">
              <a:lnSpc>
                <a:spcPct val="114000"/>
              </a:lnSpc>
              <a:spcBef>
                <a:spcPts val="0"/>
              </a:spcBef>
              <a:spcAft>
                <a:spcPts val="0"/>
              </a:spcAft>
              <a:buNone/>
            </a:pPr>
            <a:endParaRPr lang="en-US" sz="1400">
              <a:latin typeface="Open Sans Light"/>
              <a:ea typeface="Open Sans Light"/>
              <a:cs typeface="Open Sans Light"/>
            </a:endParaRPr>
          </a:p>
        </p:txBody>
      </p:sp>
      <p:pic>
        <p:nvPicPr>
          <p:cNvPr id="7" name="Picture Placeholder 6">
            <a:extLst>
              <a:ext uri="{FF2B5EF4-FFF2-40B4-BE49-F238E27FC236}">
                <a16:creationId xmlns:a16="http://schemas.microsoft.com/office/drawing/2014/main" id="{5FB4ED9D-2B9B-5518-E6BE-BA8589FAC9A3}"/>
              </a:ext>
            </a:extLst>
          </p:cNvPr>
          <p:cNvPicPr>
            <a:picLocks noGrp="1" noChangeAspect="1"/>
          </p:cNvPicPr>
          <p:nvPr>
            <p:ph type="pic" sz="quarter" idx="25"/>
          </p:nvPr>
        </p:nvPicPr>
        <p:blipFill>
          <a:blip r:embed="rId3"/>
          <a:srcRect l="27996" r="27996"/>
          <a:stretch/>
        </p:blipFill>
        <p:spPr>
          <a:xfrm>
            <a:off x="8150578" y="352926"/>
            <a:ext cx="3660422" cy="5545704"/>
          </a:xfrm>
        </p:spPr>
      </p:pic>
      <p:sp>
        <p:nvSpPr>
          <p:cNvPr id="14" name="Title 3">
            <a:extLst>
              <a:ext uri="{FF2B5EF4-FFF2-40B4-BE49-F238E27FC236}">
                <a16:creationId xmlns:a16="http://schemas.microsoft.com/office/drawing/2014/main" id="{E8FFFA8C-11E4-30F6-B2D7-F6250770BC5A}"/>
              </a:ext>
            </a:extLst>
          </p:cNvPr>
          <p:cNvSpPr>
            <a:spLocks noGrp="1"/>
          </p:cNvSpPr>
          <p:nvPr>
            <p:ph type="title"/>
          </p:nvPr>
        </p:nvSpPr>
        <p:spPr>
          <a:xfrm>
            <a:off x="381000" y="558225"/>
            <a:ext cx="7505737" cy="584775"/>
          </a:xfrm>
        </p:spPr>
        <p:txBody>
          <a:bodyPr/>
          <a:lstStyle/>
          <a:p>
            <a:r>
              <a:rPr lang="en-US">
                <a:latin typeface="Open Sans Semibold"/>
                <a:ea typeface="Open Sans Semibold"/>
                <a:cs typeface="Open Sans Semibold"/>
              </a:rPr>
              <a:t>Budget categories </a:t>
            </a:r>
            <a:endParaRPr lang="en-US" b="0"/>
          </a:p>
        </p:txBody>
      </p:sp>
      <p:pic>
        <p:nvPicPr>
          <p:cNvPr id="3" name="Graphic 7" descr="Wireless with solid fill">
            <a:extLst>
              <a:ext uri="{FF2B5EF4-FFF2-40B4-BE49-F238E27FC236}">
                <a16:creationId xmlns:a16="http://schemas.microsoft.com/office/drawing/2014/main" id="{09F33643-4342-C7A6-F7CB-2EE55315832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797798" y="2155372"/>
            <a:ext cx="1088135" cy="1088135"/>
          </a:xfrm>
          <a:prstGeom prst="rect">
            <a:avLst/>
          </a:prstGeom>
        </p:spPr>
      </p:pic>
      <p:sp>
        <p:nvSpPr>
          <p:cNvPr id="6" name="Text Placeholder 4">
            <a:extLst>
              <a:ext uri="{FF2B5EF4-FFF2-40B4-BE49-F238E27FC236}">
                <a16:creationId xmlns:a16="http://schemas.microsoft.com/office/drawing/2014/main" id="{A046B8B8-8DF6-60DC-E6D6-963A18FA3A85}"/>
              </a:ext>
            </a:extLst>
          </p:cNvPr>
          <p:cNvSpPr txBox="1">
            <a:spLocks/>
          </p:cNvSpPr>
          <p:nvPr/>
        </p:nvSpPr>
        <p:spPr>
          <a:xfrm>
            <a:off x="431682" y="352926"/>
            <a:ext cx="7505330" cy="242887"/>
          </a:xfrm>
          <a:prstGeom prst="rect">
            <a:avLst/>
          </a:prstGeom>
        </p:spPr>
        <p:txBody>
          <a:bodyPr vert="horz" wrap="square" lIns="91440" tIns="45720" rIns="91440" bIns="45720" rtlCol="0" anchor="t">
            <a:spAutoFit/>
          </a:bodyPr>
          <a:lstStyle>
            <a:lvl1pPr marL="0" indent="0" algn="l" defTabSz="914400" rtl="0" eaLnBrk="1" latinLnBrk="0" hangingPunct="1">
              <a:lnSpc>
                <a:spcPct val="80000"/>
              </a:lnSpc>
              <a:spcBef>
                <a:spcPct val="20000"/>
              </a:spcBef>
              <a:spcAft>
                <a:spcPts val="0"/>
              </a:spcAft>
              <a:buClr>
                <a:schemeClr val="bg2"/>
              </a:buClr>
              <a:buFont typeface="Arial" panose="020B0604020202020204" pitchFamily="34" charset="0"/>
              <a:buNone/>
              <a:defRPr sz="1200" b="0" i="0"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vl2pPr marL="742950" indent="-285750" algn="l" defTabSz="914400" rtl="0" eaLnBrk="1" latinLnBrk="0" hangingPunct="1">
              <a:spcBef>
                <a:spcPct val="20000"/>
              </a:spcBef>
              <a:buClr>
                <a:srgbClr val="E71B1B"/>
              </a:buClr>
              <a:buFont typeface="Calibri" panose="020F0502020204030204" pitchFamily="34" charset="0"/>
              <a:buChar char="▫"/>
              <a:defRPr sz="1600" b="0" i="0" kern="120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2pPr>
            <a:lvl3pPr marL="1143000" indent="-228600" algn="l" defTabSz="914400" rtl="0" eaLnBrk="1" latinLnBrk="0" hangingPunct="1">
              <a:spcBef>
                <a:spcPct val="20000"/>
              </a:spcBef>
              <a:buClr>
                <a:srgbClr val="E71B1B"/>
              </a:buClr>
              <a:buFont typeface="Calibri" panose="020F0502020204030204" pitchFamily="34" charset="0"/>
              <a:buChar char="–"/>
              <a:defRPr sz="1400" b="0" i="0" kern="120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3pPr>
            <a:lvl4pPr marL="1600200" indent="-228600" algn="l" defTabSz="914400" rtl="0" eaLnBrk="1" latinLnBrk="0" hangingPunct="1">
              <a:spcBef>
                <a:spcPct val="20000"/>
              </a:spcBef>
              <a:buClr>
                <a:srgbClr val="E71B1B"/>
              </a:buClr>
              <a:buFont typeface="Wingdings" panose="05000000000000000000" pitchFamily="2" charset="2"/>
              <a:buChar char="§"/>
              <a:defRPr sz="1200" b="0" i="0" kern="120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4pPr>
            <a:lvl5pPr marL="2057400" indent="-228600" algn="l" defTabSz="914400" rtl="0" eaLnBrk="1" latinLnBrk="0" hangingPunct="1">
              <a:spcBef>
                <a:spcPct val="20000"/>
              </a:spcBef>
              <a:buClr>
                <a:srgbClr val="E71B1B"/>
              </a:buClr>
              <a:buFont typeface="Arial" pitchFamily="34" charset="0"/>
              <a:buChar char="»"/>
              <a:defRPr sz="1200" b="0" i="0" kern="120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a:solidFill>
                  <a:schemeClr val="bg1"/>
                </a:solidFill>
                <a:latin typeface="Open Sans Light"/>
                <a:ea typeface="Open Sans Light"/>
                <a:cs typeface="Open Sans Light"/>
              </a:rPr>
              <a:t>APPLICATION INFORMATION</a:t>
            </a:r>
          </a:p>
        </p:txBody>
      </p:sp>
    </p:spTree>
    <p:extLst>
      <p:ext uri="{BB962C8B-B14F-4D97-AF65-F5344CB8AC3E}">
        <p14:creationId xmlns:p14="http://schemas.microsoft.com/office/powerpoint/2010/main" val="26514329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a:extLst>
              <a:ext uri="{FF2B5EF4-FFF2-40B4-BE49-F238E27FC236}">
                <a16:creationId xmlns:a16="http://schemas.microsoft.com/office/drawing/2014/main" id="{C8BE3943-F720-127D-CB56-BB508CE21AE3}"/>
              </a:ext>
            </a:extLst>
          </p:cNvPr>
          <p:cNvSpPr>
            <a:spLocks noGrp="1"/>
          </p:cNvSpPr>
          <p:nvPr>
            <p:ph type="title"/>
          </p:nvPr>
        </p:nvSpPr>
        <p:spPr>
          <a:xfrm>
            <a:off x="381000" y="558225"/>
            <a:ext cx="11573933" cy="584775"/>
          </a:xfrm>
        </p:spPr>
        <p:txBody>
          <a:bodyPr/>
          <a:lstStyle/>
          <a:p>
            <a:r>
              <a:rPr lang="en-US">
                <a:latin typeface="Open Sans Semibold"/>
                <a:ea typeface="Open Sans Semibold"/>
                <a:cs typeface="Open Sans Semibold"/>
              </a:rPr>
              <a:t>Budget categories </a:t>
            </a:r>
            <a:endParaRPr lang="en-US"/>
          </a:p>
        </p:txBody>
      </p:sp>
      <p:sp>
        <p:nvSpPr>
          <p:cNvPr id="9" name="Text Placeholder 4">
            <a:extLst>
              <a:ext uri="{FF2B5EF4-FFF2-40B4-BE49-F238E27FC236}">
                <a16:creationId xmlns:a16="http://schemas.microsoft.com/office/drawing/2014/main" id="{F930DCEE-3640-4CDA-33ED-F26832B43B42}"/>
              </a:ext>
            </a:extLst>
          </p:cNvPr>
          <p:cNvSpPr>
            <a:spLocks noGrp="1"/>
          </p:cNvSpPr>
          <p:nvPr>
            <p:ph type="body" sz="quarter" idx="21"/>
          </p:nvPr>
        </p:nvSpPr>
        <p:spPr>
          <a:xfrm>
            <a:off x="380603" y="300268"/>
            <a:ext cx="7505330" cy="242887"/>
          </a:xfrm>
        </p:spPr>
        <p:txBody>
          <a:bodyPr/>
          <a:lstStyle/>
          <a:p>
            <a:r>
              <a:rPr lang="en-US">
                <a:solidFill>
                  <a:schemeClr val="bg1"/>
                </a:solidFill>
                <a:latin typeface="Open Sans Light"/>
                <a:ea typeface="Open Sans Light"/>
                <a:cs typeface="Open Sans Light"/>
              </a:rPr>
              <a:t>APPLICATION INFORMATION</a:t>
            </a:r>
          </a:p>
        </p:txBody>
      </p:sp>
      <p:sp>
        <p:nvSpPr>
          <p:cNvPr id="2" name="Content Placeholder 1">
            <a:extLst>
              <a:ext uri="{FF2B5EF4-FFF2-40B4-BE49-F238E27FC236}">
                <a16:creationId xmlns:a16="http://schemas.microsoft.com/office/drawing/2014/main" id="{F915DB1B-5FAB-3D44-CA7C-6BF610B20C44}"/>
              </a:ext>
            </a:extLst>
          </p:cNvPr>
          <p:cNvSpPr txBox="1">
            <a:spLocks/>
          </p:cNvSpPr>
          <p:nvPr/>
        </p:nvSpPr>
        <p:spPr>
          <a:xfrm>
            <a:off x="6239933" y="1306287"/>
            <a:ext cx="5715000" cy="4572000"/>
          </a:xfrm>
          <a:prstGeom prst="rect">
            <a:avLst/>
          </a:prstGeom>
        </p:spPr>
        <p:txBody>
          <a:bodyPr vert="horz" lIns="91440" tIns="45720" rIns="91440" bIns="45720" numCol="1" spcCol="274320" rtlCol="0" anchor="t">
            <a:noAutofit/>
          </a:bodyPr>
          <a:lstStyle>
            <a:lvl1pPr marL="342900" indent="-342900" algn="l" defTabSz="914400" rtl="0" eaLnBrk="1" latinLnBrk="0" hangingPunct="1">
              <a:spcBef>
                <a:spcPct val="20000"/>
              </a:spcBef>
              <a:spcAft>
                <a:spcPts val="600"/>
              </a:spcAft>
              <a:buClr>
                <a:schemeClr val="bg2"/>
              </a:buClr>
              <a:buFont typeface="Arial" panose="020B0604020202020204" pitchFamily="34" charset="0"/>
              <a:buChar char="•"/>
              <a:defRPr sz="1600" b="0" i="0" kern="120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1pPr>
            <a:lvl2pPr marL="742950" indent="-285750" algn="l" defTabSz="914400" rtl="0" eaLnBrk="1" latinLnBrk="0" hangingPunct="1">
              <a:spcBef>
                <a:spcPct val="20000"/>
              </a:spcBef>
              <a:spcAft>
                <a:spcPts val="600"/>
              </a:spcAft>
              <a:buClr>
                <a:schemeClr val="bg2"/>
              </a:buClr>
              <a:buFont typeface="Calibri" panose="020F0502020204030204" pitchFamily="34" charset="0"/>
              <a:buChar char="▫"/>
              <a:defRPr sz="1600" b="0" i="0" kern="120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2pPr>
            <a:lvl3pPr marL="365760" indent="-182880" algn="l" defTabSz="914400" rtl="0" eaLnBrk="1" latinLnBrk="0" hangingPunct="1">
              <a:spcBef>
                <a:spcPct val="20000"/>
              </a:spcBef>
              <a:spcAft>
                <a:spcPts val="600"/>
              </a:spcAft>
              <a:buClr>
                <a:schemeClr val="bg2"/>
              </a:buClr>
              <a:buFont typeface="Arial" panose="020B0604020202020204" pitchFamily="34" charset="0"/>
              <a:buChar char="─"/>
              <a:defRPr sz="1600" b="0" i="0" kern="120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3pPr>
            <a:lvl4pPr marL="1600200" indent="-228600" algn="l" defTabSz="914400" rtl="0" eaLnBrk="1" latinLnBrk="0" hangingPunct="1">
              <a:spcBef>
                <a:spcPct val="20000"/>
              </a:spcBef>
              <a:buClr>
                <a:srgbClr val="E71B1B"/>
              </a:buClr>
              <a:buFont typeface="Wingdings" panose="05000000000000000000" pitchFamily="2" charset="2"/>
              <a:buChar char="§"/>
              <a:defRPr sz="1200" b="0" i="0" kern="120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4pPr>
            <a:lvl5pPr marL="857229" indent="-177796" algn="l" defTabSz="914400" rtl="0" eaLnBrk="1" latinLnBrk="0" hangingPunct="1">
              <a:spcBef>
                <a:spcPct val="20000"/>
              </a:spcBef>
              <a:buClr>
                <a:srgbClr val="E71B1B"/>
              </a:buClr>
              <a:buFont typeface="Graphik" panose="020B0503030202060203" pitchFamily="34" charset="0"/>
              <a:buChar char="–"/>
              <a:defRPr sz="1200" b="0" i="0" kern="120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13999"/>
              </a:lnSpc>
              <a:spcBef>
                <a:spcPts val="0"/>
              </a:spcBef>
              <a:spcAft>
                <a:spcPts val="0"/>
              </a:spcAft>
              <a:buFont typeface="Arial" panose="020B0604020202020204" pitchFamily="34" charset="0"/>
              <a:buNone/>
            </a:pPr>
            <a:endParaRPr lang="en-US"/>
          </a:p>
        </p:txBody>
      </p:sp>
      <p:sp>
        <p:nvSpPr>
          <p:cNvPr id="22" name="Content Placeholder 1">
            <a:extLst>
              <a:ext uri="{FF2B5EF4-FFF2-40B4-BE49-F238E27FC236}">
                <a16:creationId xmlns:a16="http://schemas.microsoft.com/office/drawing/2014/main" id="{C2BF9FE0-8D4D-F83A-6DF7-B01F1A279CAF}"/>
              </a:ext>
            </a:extLst>
          </p:cNvPr>
          <p:cNvSpPr txBox="1">
            <a:spLocks/>
          </p:cNvSpPr>
          <p:nvPr/>
        </p:nvSpPr>
        <p:spPr>
          <a:xfrm>
            <a:off x="454841" y="1408819"/>
            <a:ext cx="11134456" cy="4567438"/>
          </a:xfrm>
          <a:prstGeom prst="rect">
            <a:avLst/>
          </a:prstGeom>
        </p:spPr>
        <p:txBody>
          <a:bodyPr vert="horz" lIns="91440" tIns="45720" rIns="91440" bIns="45720" numCol="1" spcCol="274320" rtlCol="0" anchor="t">
            <a:noAutofit/>
          </a:bodyPr>
          <a:lstStyle>
            <a:lvl1pPr marL="342900" indent="-342900" algn="l" defTabSz="914400" rtl="0" eaLnBrk="1" latinLnBrk="0" hangingPunct="1">
              <a:spcBef>
                <a:spcPct val="20000"/>
              </a:spcBef>
              <a:spcAft>
                <a:spcPts val="600"/>
              </a:spcAft>
              <a:buClr>
                <a:schemeClr val="bg2"/>
              </a:buClr>
              <a:buFont typeface="Arial" panose="020B0604020202020204" pitchFamily="34" charset="0"/>
              <a:buChar char="•"/>
              <a:defRPr sz="1600" b="0" i="0" kern="120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1pPr>
            <a:lvl2pPr marL="742950" indent="-285750" algn="l" defTabSz="914400" rtl="0" eaLnBrk="1" latinLnBrk="0" hangingPunct="1">
              <a:spcBef>
                <a:spcPct val="20000"/>
              </a:spcBef>
              <a:spcAft>
                <a:spcPts val="600"/>
              </a:spcAft>
              <a:buClr>
                <a:schemeClr val="bg2"/>
              </a:buClr>
              <a:buFont typeface="Calibri" panose="020F0502020204030204" pitchFamily="34" charset="0"/>
              <a:buChar char="▫"/>
              <a:defRPr sz="1600" b="0" i="0" kern="120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2pPr>
            <a:lvl3pPr marL="365760" indent="-182880" algn="l" defTabSz="914400" rtl="0" eaLnBrk="1" latinLnBrk="0" hangingPunct="1">
              <a:spcBef>
                <a:spcPct val="20000"/>
              </a:spcBef>
              <a:spcAft>
                <a:spcPts val="600"/>
              </a:spcAft>
              <a:buClr>
                <a:schemeClr val="bg2"/>
              </a:buClr>
              <a:buFont typeface="Arial" panose="020B0604020202020204" pitchFamily="34" charset="0"/>
              <a:buChar char="─"/>
              <a:defRPr sz="1600" b="0" i="0" kern="120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3pPr>
            <a:lvl4pPr marL="1600200" indent="-228600" algn="l" defTabSz="914400" rtl="0" eaLnBrk="1" latinLnBrk="0" hangingPunct="1">
              <a:spcBef>
                <a:spcPct val="20000"/>
              </a:spcBef>
              <a:buClr>
                <a:srgbClr val="E71B1B"/>
              </a:buClr>
              <a:buFont typeface="Wingdings" panose="05000000000000000000" pitchFamily="2" charset="2"/>
              <a:buChar char="§"/>
              <a:defRPr sz="1200" b="0" i="0" kern="120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4pPr>
            <a:lvl5pPr marL="857229" indent="-177796" algn="l" defTabSz="914400" rtl="0" eaLnBrk="1" latinLnBrk="0" hangingPunct="1">
              <a:spcBef>
                <a:spcPct val="20000"/>
              </a:spcBef>
              <a:buClr>
                <a:srgbClr val="E71B1B"/>
              </a:buClr>
              <a:buFont typeface="Graphik" panose="020B0503030202060203" pitchFamily="34" charset="0"/>
              <a:buChar char="–"/>
              <a:defRPr sz="1200" b="0" i="0" kern="120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14715"/>
              </a:lnSpc>
              <a:buNone/>
            </a:pPr>
            <a:r>
              <a:rPr lang="en-US">
                <a:solidFill>
                  <a:schemeClr val="bg2"/>
                </a:solidFill>
                <a:latin typeface="Open Sans Semibold" panose="020B0706030804020204" pitchFamily="34" charset="0"/>
                <a:ea typeface="Open Sans Semibold" panose="020B0706030804020204" pitchFamily="34" charset="0"/>
                <a:cs typeface="Open Sans Semibold" panose="020B0706030804020204" pitchFamily="34" charset="0"/>
              </a:rPr>
              <a:t>Common Errors</a:t>
            </a:r>
          </a:p>
          <a:p>
            <a:pPr marL="228600" indent="-228600">
              <a:lnSpc>
                <a:spcPct val="114715"/>
              </a:lnSpc>
              <a:buFont typeface=""/>
              <a:buChar char="•"/>
            </a:pPr>
            <a:r>
              <a:rPr lang="en-US" b="1" baseline="0">
                <a:solidFill>
                  <a:schemeClr val="tx1">
                    <a:lumMod val="65000"/>
                    <a:lumOff val="35000"/>
                  </a:schemeClr>
                </a:solidFill>
                <a:latin typeface="Open Sans Semibold" panose="020B0706030804020204" pitchFamily="34" charset="0"/>
                <a:ea typeface="Open Sans Semibold" panose="020B0706030804020204" pitchFamily="34" charset="0"/>
                <a:cs typeface="Open Sans Semibold" panose="020B0706030804020204" pitchFamily="34" charset="0"/>
              </a:rPr>
              <a:t>Professional fees, grants, and awards​^</a:t>
            </a:r>
            <a:r>
              <a:rPr lang="en-US" baseline="0">
                <a:solidFill>
                  <a:schemeClr val="tx1">
                    <a:lumMod val="65000"/>
                    <a:lumOff val="35000"/>
                  </a:schemeClr>
                </a:solidFill>
                <a:latin typeface="Open Sans Semibold" panose="020B0706030804020204" pitchFamily="34" charset="0"/>
                <a:ea typeface="Open Sans Semibold" panose="020B0706030804020204" pitchFamily="34" charset="0"/>
                <a:cs typeface="Open Sans Semibold" panose="020B0706030804020204" pitchFamily="34" charset="0"/>
              </a:rPr>
              <a:t>​</a:t>
            </a:r>
            <a:r>
              <a:rPr lang="en-US">
                <a:solidFill>
                  <a:schemeClr val="tx1">
                    <a:lumMod val="65000"/>
                    <a:lumOff val="35000"/>
                  </a:schemeClr>
                </a:solidFill>
                <a:latin typeface="Open Sans Semibold" panose="020B0706030804020204" pitchFamily="34" charset="0"/>
                <a:ea typeface="Open Sans Semibold" panose="020B0706030804020204" pitchFamily="34" charset="0"/>
                <a:cs typeface="Open Sans Semibold" panose="020B0706030804020204" pitchFamily="34" charset="0"/>
              </a:rPr>
              <a:t>​ : </a:t>
            </a:r>
            <a:r>
              <a:rPr lang="en-US">
                <a:solidFill>
                  <a:schemeClr val="tx1">
                    <a:lumMod val="65000"/>
                    <a:lumOff val="35000"/>
                  </a:schemeClr>
                </a:solidFill>
              </a:rPr>
              <a:t>legal and auditing fees, public feedback processes, equity assessments and planning, needs assessments, permitting, planning</a:t>
            </a:r>
          </a:p>
          <a:p>
            <a:pPr marL="228600" indent="-228600">
              <a:lnSpc>
                <a:spcPct val="114715"/>
              </a:lnSpc>
              <a:buFont typeface=""/>
              <a:buChar char="•"/>
            </a:pPr>
            <a:r>
              <a:rPr lang="en-US" b="1" baseline="0">
                <a:solidFill>
                  <a:schemeClr val="tx1">
                    <a:lumMod val="65000"/>
                    <a:lumOff val="35000"/>
                  </a:schemeClr>
                </a:solidFill>
                <a:latin typeface="Open Sans Semibold" panose="020B0706030804020204" pitchFamily="34" charset="0"/>
                <a:ea typeface="Open Sans Semibold" panose="020B0706030804020204" pitchFamily="34" charset="0"/>
                <a:cs typeface="Open Sans Semibold" panose="020B0706030804020204" pitchFamily="34" charset="0"/>
              </a:rPr>
              <a:t>Supplies, telephone, postage and shipping, occupancy, equipment rental and maintenance, and printing</a:t>
            </a:r>
            <a:r>
              <a:rPr lang="en-US" baseline="0">
                <a:solidFill>
                  <a:schemeClr val="tx1">
                    <a:lumMod val="65000"/>
                    <a:lumOff val="35000"/>
                  </a:schemeClr>
                </a:solidFill>
                <a:latin typeface="Open Sans Semibold" panose="020B0706030804020204" pitchFamily="34" charset="0"/>
                <a:ea typeface="Open Sans Semibold" panose="020B0706030804020204" pitchFamily="34" charset="0"/>
                <a:cs typeface="Open Sans Semibold" panose="020B0706030804020204" pitchFamily="34" charset="0"/>
              </a:rPr>
              <a:t>​</a:t>
            </a:r>
            <a:r>
              <a:rPr lang="en-US">
                <a:solidFill>
                  <a:schemeClr val="tx1">
                    <a:lumMod val="65000"/>
                    <a:lumOff val="35000"/>
                  </a:schemeClr>
                </a:solidFill>
                <a:latin typeface="Open Sans Semibold" panose="020B0706030804020204" pitchFamily="34" charset="0"/>
                <a:ea typeface="Open Sans Semibold" panose="020B0706030804020204" pitchFamily="34" charset="0"/>
                <a:cs typeface="Open Sans Semibold" panose="020B0706030804020204" pitchFamily="34" charset="0"/>
              </a:rPr>
              <a:t>​: </a:t>
            </a:r>
            <a:r>
              <a:rPr lang="en-US">
                <a:solidFill>
                  <a:schemeClr val="tx1">
                    <a:lumMod val="65000"/>
                    <a:lumOff val="35000"/>
                  </a:schemeClr>
                </a:solidFill>
              </a:rPr>
              <a:t>Examples of supplies costs are office furnishing, equipment and supplies, shipping, curriculum materials/kits instructors and students, such as textbooks and manuals, student computers, including subsidized or free devices.</a:t>
            </a:r>
          </a:p>
          <a:p>
            <a:pPr marL="228600" indent="-228600">
              <a:lnSpc>
                <a:spcPct val="114715"/>
              </a:lnSpc>
              <a:buFont typeface=""/>
              <a:buChar char="•"/>
            </a:pPr>
            <a:r>
              <a:rPr lang="en-US" b="1" baseline="0">
                <a:solidFill>
                  <a:schemeClr val="tx1">
                    <a:lumMod val="65000"/>
                    <a:lumOff val="35000"/>
                  </a:schemeClr>
                </a:solidFill>
                <a:latin typeface="Open Sans Semibold" panose="020B0706030804020204" pitchFamily="34" charset="0"/>
                <a:ea typeface="Open Sans Semibold" panose="020B0706030804020204" pitchFamily="34" charset="0"/>
                <a:cs typeface="Open Sans Semibold" panose="020B0706030804020204" pitchFamily="34" charset="0"/>
              </a:rPr>
              <a:t>Grant/project administration</a:t>
            </a:r>
            <a:r>
              <a:rPr lang="en-US" baseline="0">
                <a:solidFill>
                  <a:schemeClr val="tx1">
                    <a:lumMod val="65000"/>
                    <a:lumOff val="35000"/>
                  </a:schemeClr>
                </a:solidFill>
                <a:latin typeface="Open Sans Semibold" panose="020B0706030804020204" pitchFamily="34" charset="0"/>
                <a:ea typeface="Open Sans Semibold" panose="020B0706030804020204" pitchFamily="34" charset="0"/>
                <a:cs typeface="Open Sans Semibold" panose="020B0706030804020204" pitchFamily="34" charset="0"/>
              </a:rPr>
              <a:t> </a:t>
            </a:r>
            <a:r>
              <a:rPr lang="en-US" baseline="0">
                <a:solidFill>
                  <a:schemeClr val="tx1">
                    <a:lumMod val="65000"/>
                    <a:lumOff val="35000"/>
                  </a:schemeClr>
                </a:solidFill>
              </a:rPr>
              <a:t>( limited to 6</a:t>
            </a:r>
            <a:r>
              <a:rPr lang="en-US">
                <a:solidFill>
                  <a:schemeClr val="tx1">
                    <a:lumMod val="65000"/>
                    <a:lumOff val="35000"/>
                  </a:schemeClr>
                </a:solidFill>
              </a:rPr>
              <a:t>%)​; Hours for reporting, monitoring, and invoicing for the grant</a:t>
            </a:r>
          </a:p>
          <a:p>
            <a:pPr marL="228600" indent="-228600">
              <a:lnSpc>
                <a:spcPct val="114715"/>
              </a:lnSpc>
              <a:buFont typeface=""/>
              <a:buChar char="•"/>
            </a:pPr>
            <a:r>
              <a:rPr lang="en-US" b="1" baseline="0">
                <a:solidFill>
                  <a:schemeClr val="tx1">
                    <a:lumMod val="65000"/>
                    <a:lumOff val="35000"/>
                  </a:schemeClr>
                </a:solidFill>
                <a:latin typeface="Open Sans Semibold" panose="020B0706030804020204" pitchFamily="34" charset="0"/>
                <a:ea typeface="Open Sans Semibold" panose="020B0706030804020204" pitchFamily="34" charset="0"/>
                <a:cs typeface="Open Sans Semibold" panose="020B0706030804020204" pitchFamily="34" charset="0"/>
              </a:rPr>
              <a:t>Other non-personnel^</a:t>
            </a:r>
            <a:r>
              <a:rPr lang="en-US" b="1">
                <a:solidFill>
                  <a:schemeClr val="tx1">
                    <a:lumMod val="65000"/>
                    <a:lumOff val="35000"/>
                  </a:schemeClr>
                </a:solidFill>
                <a:latin typeface="Open Sans Semibold" panose="020B0706030804020204" pitchFamily="34" charset="0"/>
                <a:ea typeface="Open Sans Semibold" panose="020B0706030804020204" pitchFamily="34" charset="0"/>
                <a:cs typeface="Open Sans Semibold" panose="020B0706030804020204" pitchFamily="34" charset="0"/>
              </a:rPr>
              <a:t> : </a:t>
            </a:r>
            <a:r>
              <a:rPr lang="en-US">
                <a:solidFill>
                  <a:schemeClr val="tx1">
                    <a:lumMod val="65000"/>
                    <a:lumOff val="35000"/>
                  </a:schemeClr>
                </a:solidFill>
              </a:rPr>
              <a:t>any other upfront costs not covered in other categories, such as permits, required licenses, sales tax applicable </a:t>
            </a:r>
            <a:r>
              <a:rPr lang="en-US" baseline="0">
                <a:solidFill>
                  <a:schemeClr val="tx1">
                    <a:lumMod val="65000"/>
                    <a:lumOff val="35000"/>
                  </a:schemeClr>
                </a:solidFill>
              </a:rPr>
              <a:t>​</a:t>
            </a:r>
            <a:r>
              <a:rPr lang="en-US">
                <a:solidFill>
                  <a:schemeClr val="tx1">
                    <a:lumMod val="65000"/>
                    <a:lumOff val="35000"/>
                  </a:schemeClr>
                </a:solidFill>
              </a:rPr>
              <a:t>​</a:t>
            </a:r>
          </a:p>
          <a:p>
            <a:pPr marL="228600" indent="-228600">
              <a:lnSpc>
                <a:spcPct val="114715"/>
              </a:lnSpc>
              <a:buFont typeface=""/>
              <a:buChar char="•"/>
            </a:pPr>
            <a:r>
              <a:rPr lang="en-US" b="1" baseline="0">
                <a:solidFill>
                  <a:schemeClr val="tx1">
                    <a:lumMod val="65000"/>
                    <a:lumOff val="35000"/>
                  </a:schemeClr>
                </a:solidFill>
                <a:latin typeface="Open Sans Semibold" panose="020B0706030804020204" pitchFamily="34" charset="0"/>
                <a:ea typeface="Open Sans Semibold" panose="020B0706030804020204" pitchFamily="34" charset="0"/>
                <a:cs typeface="Open Sans Semibold" panose="020B0706030804020204" pitchFamily="34" charset="0"/>
              </a:rPr>
              <a:t>Capital purchases^</a:t>
            </a:r>
            <a:r>
              <a:rPr lang="en-US" baseline="0">
                <a:solidFill>
                  <a:schemeClr val="tx1">
                    <a:lumMod val="65000"/>
                    <a:lumOff val="35000"/>
                  </a:schemeClr>
                </a:solidFill>
                <a:latin typeface="Open Sans Semibold" panose="020B0706030804020204" pitchFamily="34" charset="0"/>
                <a:ea typeface="Open Sans Semibold" panose="020B0706030804020204" pitchFamily="34" charset="0"/>
                <a:cs typeface="Open Sans Semibold" panose="020B0706030804020204" pitchFamily="34" charset="0"/>
              </a:rPr>
              <a:t>​</a:t>
            </a:r>
            <a:r>
              <a:rPr lang="en-US">
                <a:solidFill>
                  <a:schemeClr val="tx1">
                    <a:lumMod val="65000"/>
                    <a:lumOff val="35000"/>
                  </a:schemeClr>
                </a:solidFill>
                <a:latin typeface="Open Sans Semibold" panose="020B0706030804020204" pitchFamily="34" charset="0"/>
                <a:ea typeface="Open Sans Semibold" panose="020B0706030804020204" pitchFamily="34" charset="0"/>
                <a:cs typeface="Open Sans Semibold" panose="020B0706030804020204" pitchFamily="34" charset="0"/>
              </a:rPr>
              <a:t>​: </a:t>
            </a:r>
            <a:r>
              <a:rPr lang="en-US">
                <a:solidFill>
                  <a:schemeClr val="tx1">
                    <a:lumMod val="65000"/>
                    <a:lumOff val="35000"/>
                  </a:schemeClr>
                </a:solidFill>
              </a:rPr>
              <a:t>significant investments in assistive technology, special-purpose equipment, equipment for hands-on learning activities (e.g., power tools, wiring lab, simulating lab) valued at </a:t>
            </a:r>
            <a:r>
              <a:rPr lang="en-US" b="1">
                <a:solidFill>
                  <a:schemeClr val="tx1">
                    <a:lumMod val="65000"/>
                    <a:lumOff val="35000"/>
                  </a:schemeClr>
                </a:solidFill>
                <a:latin typeface="Open Sans Semibold" panose="020B0706030804020204" pitchFamily="34" charset="0"/>
                <a:ea typeface="Open Sans Semibold" panose="020B0706030804020204" pitchFamily="34" charset="0"/>
                <a:cs typeface="Open Sans Semibold" panose="020B0706030804020204" pitchFamily="34" charset="0"/>
              </a:rPr>
              <a:t>$10,000 per unit or more</a:t>
            </a:r>
            <a:r>
              <a:rPr lang="en-US">
                <a:solidFill>
                  <a:schemeClr val="tx1">
                    <a:lumMod val="65000"/>
                    <a:lumOff val="35000"/>
                  </a:schemeClr>
                </a:solidFill>
                <a:latin typeface="Open Sans Semibold" panose="020B0706030804020204" pitchFamily="34" charset="0"/>
                <a:ea typeface="Open Sans Semibold" panose="020B0706030804020204" pitchFamily="34" charset="0"/>
                <a:cs typeface="Open Sans Semibold" panose="020B0706030804020204" pitchFamily="34" charset="0"/>
              </a:rPr>
              <a:t>.</a:t>
            </a:r>
          </a:p>
        </p:txBody>
      </p:sp>
      <p:pic>
        <p:nvPicPr>
          <p:cNvPr id="4" name="Graphic 7" descr="Wireless with solid fill">
            <a:extLst>
              <a:ext uri="{FF2B5EF4-FFF2-40B4-BE49-F238E27FC236}">
                <a16:creationId xmlns:a16="http://schemas.microsoft.com/office/drawing/2014/main" id="{B2C8C59E-6A94-4631-6ABB-E535568B0DE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195034" y="4542584"/>
            <a:ext cx="1983176" cy="1961125"/>
          </a:xfrm>
          <a:prstGeom prst="rect">
            <a:avLst/>
          </a:prstGeom>
        </p:spPr>
      </p:pic>
    </p:spTree>
    <p:extLst>
      <p:ext uri="{BB962C8B-B14F-4D97-AF65-F5344CB8AC3E}">
        <p14:creationId xmlns:p14="http://schemas.microsoft.com/office/powerpoint/2010/main" val="27206849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a:extLst>
              <a:ext uri="{FF2B5EF4-FFF2-40B4-BE49-F238E27FC236}">
                <a16:creationId xmlns:a16="http://schemas.microsoft.com/office/drawing/2014/main" id="{C8BE3943-F720-127D-CB56-BB508CE21AE3}"/>
              </a:ext>
            </a:extLst>
          </p:cNvPr>
          <p:cNvSpPr>
            <a:spLocks noGrp="1"/>
          </p:cNvSpPr>
          <p:nvPr>
            <p:ph type="title"/>
          </p:nvPr>
        </p:nvSpPr>
        <p:spPr>
          <a:xfrm>
            <a:off x="381000" y="558225"/>
            <a:ext cx="11573933" cy="584775"/>
          </a:xfrm>
        </p:spPr>
        <p:txBody>
          <a:bodyPr/>
          <a:lstStyle/>
          <a:p>
            <a:r>
              <a:rPr lang="en-US"/>
              <a:t>Budget Template on </a:t>
            </a:r>
            <a:r>
              <a:rPr lang="en-US" err="1"/>
              <a:t>SmartSimple</a:t>
            </a:r>
            <a:endParaRPr lang="en-US"/>
          </a:p>
        </p:txBody>
      </p:sp>
      <p:sp>
        <p:nvSpPr>
          <p:cNvPr id="9" name="Text Placeholder 4">
            <a:extLst>
              <a:ext uri="{FF2B5EF4-FFF2-40B4-BE49-F238E27FC236}">
                <a16:creationId xmlns:a16="http://schemas.microsoft.com/office/drawing/2014/main" id="{F930DCEE-3640-4CDA-33ED-F26832B43B42}"/>
              </a:ext>
            </a:extLst>
          </p:cNvPr>
          <p:cNvSpPr>
            <a:spLocks noGrp="1"/>
          </p:cNvSpPr>
          <p:nvPr>
            <p:ph type="body" sz="quarter" idx="21"/>
          </p:nvPr>
        </p:nvSpPr>
        <p:spPr>
          <a:xfrm>
            <a:off x="380603" y="300268"/>
            <a:ext cx="7505330" cy="242887"/>
          </a:xfrm>
        </p:spPr>
        <p:txBody>
          <a:bodyPr/>
          <a:lstStyle/>
          <a:p>
            <a:r>
              <a:rPr lang="en-US">
                <a:solidFill>
                  <a:schemeClr val="bg1"/>
                </a:solidFill>
                <a:latin typeface="Open Sans Light"/>
                <a:ea typeface="Open Sans Light"/>
                <a:cs typeface="Open Sans Light"/>
              </a:rPr>
              <a:t>APPLICATION INFORMATION</a:t>
            </a:r>
          </a:p>
        </p:txBody>
      </p:sp>
      <p:sp>
        <p:nvSpPr>
          <p:cNvPr id="2" name="Content Placeholder 1">
            <a:extLst>
              <a:ext uri="{FF2B5EF4-FFF2-40B4-BE49-F238E27FC236}">
                <a16:creationId xmlns:a16="http://schemas.microsoft.com/office/drawing/2014/main" id="{F915DB1B-5FAB-3D44-CA7C-6BF610B20C44}"/>
              </a:ext>
            </a:extLst>
          </p:cNvPr>
          <p:cNvSpPr txBox="1">
            <a:spLocks/>
          </p:cNvSpPr>
          <p:nvPr/>
        </p:nvSpPr>
        <p:spPr>
          <a:xfrm>
            <a:off x="6239933" y="1306287"/>
            <a:ext cx="5715000" cy="4572000"/>
          </a:xfrm>
          <a:prstGeom prst="rect">
            <a:avLst/>
          </a:prstGeom>
        </p:spPr>
        <p:txBody>
          <a:bodyPr vert="horz" lIns="91440" tIns="45720" rIns="91440" bIns="45720" numCol="1" spcCol="274320" rtlCol="0" anchor="t">
            <a:noAutofit/>
          </a:bodyPr>
          <a:lstStyle>
            <a:lvl1pPr marL="342900" indent="-342900" algn="l" defTabSz="914400" rtl="0" eaLnBrk="1" latinLnBrk="0" hangingPunct="1">
              <a:spcBef>
                <a:spcPct val="20000"/>
              </a:spcBef>
              <a:spcAft>
                <a:spcPts val="600"/>
              </a:spcAft>
              <a:buClr>
                <a:schemeClr val="bg2"/>
              </a:buClr>
              <a:buFont typeface="Arial" panose="020B0604020202020204" pitchFamily="34" charset="0"/>
              <a:buChar char="•"/>
              <a:defRPr sz="1600" b="0" i="0" kern="120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1pPr>
            <a:lvl2pPr marL="742950" indent="-285750" algn="l" defTabSz="914400" rtl="0" eaLnBrk="1" latinLnBrk="0" hangingPunct="1">
              <a:spcBef>
                <a:spcPct val="20000"/>
              </a:spcBef>
              <a:spcAft>
                <a:spcPts val="600"/>
              </a:spcAft>
              <a:buClr>
                <a:schemeClr val="bg2"/>
              </a:buClr>
              <a:buFont typeface="Calibri" panose="020F0502020204030204" pitchFamily="34" charset="0"/>
              <a:buChar char="▫"/>
              <a:defRPr sz="1600" b="0" i="0" kern="120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2pPr>
            <a:lvl3pPr marL="365760" indent="-182880" algn="l" defTabSz="914400" rtl="0" eaLnBrk="1" latinLnBrk="0" hangingPunct="1">
              <a:spcBef>
                <a:spcPct val="20000"/>
              </a:spcBef>
              <a:spcAft>
                <a:spcPts val="600"/>
              </a:spcAft>
              <a:buClr>
                <a:schemeClr val="bg2"/>
              </a:buClr>
              <a:buFont typeface="Arial" panose="020B0604020202020204" pitchFamily="34" charset="0"/>
              <a:buChar char="─"/>
              <a:defRPr sz="1600" b="0" i="0" kern="120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3pPr>
            <a:lvl4pPr marL="1600200" indent="-228600" algn="l" defTabSz="914400" rtl="0" eaLnBrk="1" latinLnBrk="0" hangingPunct="1">
              <a:spcBef>
                <a:spcPct val="20000"/>
              </a:spcBef>
              <a:buClr>
                <a:srgbClr val="E71B1B"/>
              </a:buClr>
              <a:buFont typeface="Wingdings" panose="05000000000000000000" pitchFamily="2" charset="2"/>
              <a:buChar char="§"/>
              <a:defRPr sz="1200" b="0" i="0" kern="120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4pPr>
            <a:lvl5pPr marL="857229" indent="-177796" algn="l" defTabSz="914400" rtl="0" eaLnBrk="1" latinLnBrk="0" hangingPunct="1">
              <a:spcBef>
                <a:spcPct val="20000"/>
              </a:spcBef>
              <a:buClr>
                <a:srgbClr val="E71B1B"/>
              </a:buClr>
              <a:buFont typeface="Graphik" panose="020B0503030202060203" pitchFamily="34" charset="0"/>
              <a:buChar char="–"/>
              <a:defRPr sz="1200" b="0" i="0" kern="120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13999"/>
              </a:lnSpc>
              <a:spcBef>
                <a:spcPts val="0"/>
              </a:spcBef>
              <a:spcAft>
                <a:spcPts val="0"/>
              </a:spcAft>
              <a:buFont typeface="Arial" panose="020B0604020202020204" pitchFamily="34" charset="0"/>
              <a:buNone/>
            </a:pPr>
            <a:endParaRPr lang="en-US"/>
          </a:p>
        </p:txBody>
      </p:sp>
      <p:sp>
        <p:nvSpPr>
          <p:cNvPr id="38" name="Rectangle 37">
            <a:extLst>
              <a:ext uri="{FF2B5EF4-FFF2-40B4-BE49-F238E27FC236}">
                <a16:creationId xmlns:a16="http://schemas.microsoft.com/office/drawing/2014/main" id="{61AA3939-474B-6E61-B40E-F695CB956D42}"/>
              </a:ext>
            </a:extLst>
          </p:cNvPr>
          <p:cNvSpPr/>
          <p:nvPr/>
        </p:nvSpPr>
        <p:spPr>
          <a:xfrm>
            <a:off x="3043314" y="2626270"/>
            <a:ext cx="4514275" cy="58477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t>Beth's screenshots</a:t>
            </a:r>
          </a:p>
        </p:txBody>
      </p:sp>
      <p:sp>
        <p:nvSpPr>
          <p:cNvPr id="3" name="TextBox 2">
            <a:extLst>
              <a:ext uri="{FF2B5EF4-FFF2-40B4-BE49-F238E27FC236}">
                <a16:creationId xmlns:a16="http://schemas.microsoft.com/office/drawing/2014/main" id="{F6C764F8-ED14-5B46-5CE1-E5DE43786D97}"/>
              </a:ext>
            </a:extLst>
          </p:cNvPr>
          <p:cNvSpPr txBox="1"/>
          <p:nvPr/>
        </p:nvSpPr>
        <p:spPr>
          <a:xfrm>
            <a:off x="287438" y="1309869"/>
            <a:ext cx="11626769"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a:solidFill>
                  <a:schemeClr val="accent5"/>
                </a:solidFill>
                <a:latin typeface="Open Sans Light"/>
              </a:rPr>
              <a:t>As discussed in the previous slide on allowable costs,  there are a few budget categories such as capital purchases which must have multiple line items within the category and justifications for the necessity and basis for the listed costs.</a:t>
            </a:r>
            <a:endParaRPr lang="en-US" sz="1600">
              <a:solidFill>
                <a:schemeClr val="accent5"/>
              </a:solidFill>
            </a:endParaRPr>
          </a:p>
        </p:txBody>
      </p:sp>
      <p:pic>
        <p:nvPicPr>
          <p:cNvPr id="5" name="Picture 4">
            <a:extLst>
              <a:ext uri="{FF2B5EF4-FFF2-40B4-BE49-F238E27FC236}">
                <a16:creationId xmlns:a16="http://schemas.microsoft.com/office/drawing/2014/main" id="{16FDFF0C-526B-152A-A4AE-81E0C4004BB0}"/>
              </a:ext>
            </a:extLst>
          </p:cNvPr>
          <p:cNvPicPr>
            <a:picLocks noChangeAspect="1"/>
          </p:cNvPicPr>
          <p:nvPr/>
        </p:nvPicPr>
        <p:blipFill>
          <a:blip r:embed="rId3"/>
          <a:stretch>
            <a:fillRect/>
          </a:stretch>
        </p:blipFill>
        <p:spPr>
          <a:xfrm>
            <a:off x="980016" y="4036484"/>
            <a:ext cx="10832042" cy="2754842"/>
          </a:xfrm>
          <a:prstGeom prst="rect">
            <a:avLst/>
          </a:prstGeom>
        </p:spPr>
      </p:pic>
      <p:pic>
        <p:nvPicPr>
          <p:cNvPr id="7" name="Picture 6">
            <a:extLst>
              <a:ext uri="{FF2B5EF4-FFF2-40B4-BE49-F238E27FC236}">
                <a16:creationId xmlns:a16="http://schemas.microsoft.com/office/drawing/2014/main" id="{6007D8AC-BD9D-808D-4A2F-FD707A88CC9A}"/>
              </a:ext>
            </a:extLst>
          </p:cNvPr>
          <p:cNvPicPr>
            <a:picLocks noChangeAspect="1"/>
          </p:cNvPicPr>
          <p:nvPr/>
        </p:nvPicPr>
        <p:blipFill>
          <a:blip r:embed="rId4"/>
          <a:stretch>
            <a:fillRect/>
          </a:stretch>
        </p:blipFill>
        <p:spPr>
          <a:xfrm>
            <a:off x="576945" y="1854955"/>
            <a:ext cx="7678222" cy="2181529"/>
          </a:xfrm>
          <a:prstGeom prst="rect">
            <a:avLst/>
          </a:prstGeom>
        </p:spPr>
      </p:pic>
    </p:spTree>
    <p:extLst>
      <p:ext uri="{BB962C8B-B14F-4D97-AF65-F5344CB8AC3E}">
        <p14:creationId xmlns:p14="http://schemas.microsoft.com/office/powerpoint/2010/main" val="25262277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1">
            <a:extLst>
              <a:ext uri="{FF2B5EF4-FFF2-40B4-BE49-F238E27FC236}">
                <a16:creationId xmlns:a16="http://schemas.microsoft.com/office/drawing/2014/main" id="{05070EA3-97A7-52BF-DD9E-6163A5CE00BC}"/>
              </a:ext>
            </a:extLst>
          </p:cNvPr>
          <p:cNvSpPr>
            <a:spLocks noGrp="1"/>
          </p:cNvSpPr>
          <p:nvPr>
            <p:ph sz="quarter" idx="18"/>
          </p:nvPr>
        </p:nvSpPr>
        <p:spPr>
          <a:xfrm>
            <a:off x="381000" y="1306287"/>
            <a:ext cx="11380470" cy="4572000"/>
          </a:xfrm>
        </p:spPr>
        <p:txBody>
          <a:bodyPr vert="horz" lIns="91440" tIns="45720" rIns="91440" bIns="45720" numCol="1" spcCol="274320" rtlCol="0" anchor="t">
            <a:noAutofit/>
          </a:bodyPr>
          <a:lstStyle/>
          <a:p>
            <a:pPr marL="0" indent="0">
              <a:lnSpc>
                <a:spcPct val="113999"/>
              </a:lnSpc>
              <a:spcBef>
                <a:spcPts val="0"/>
              </a:spcBef>
              <a:spcAft>
                <a:spcPts val="0"/>
              </a:spcAft>
              <a:buNone/>
            </a:pPr>
            <a:r>
              <a:rPr lang="en-US">
                <a:latin typeface="Open Sans Light"/>
                <a:ea typeface="Open Sans Light"/>
                <a:cs typeface="Open Sans Light"/>
              </a:rPr>
              <a:t>The upload section of the application will allow applicants to upload the following required and optional documents. Templates for the additional uploads are also linked in the application.  </a:t>
            </a:r>
          </a:p>
          <a:p>
            <a:pPr marL="0" indent="0">
              <a:lnSpc>
                <a:spcPct val="113999"/>
              </a:lnSpc>
              <a:spcBef>
                <a:spcPts val="0"/>
              </a:spcBef>
              <a:spcAft>
                <a:spcPts val="0"/>
              </a:spcAft>
              <a:buNone/>
            </a:pPr>
            <a:endParaRPr lang="en-US">
              <a:latin typeface="Open Sans Light"/>
              <a:ea typeface="Open Sans Light"/>
              <a:cs typeface="Open Sans Light"/>
            </a:endParaRPr>
          </a:p>
          <a:p>
            <a:pPr lvl="1">
              <a:lnSpc>
                <a:spcPct val="113999"/>
              </a:lnSpc>
              <a:spcBef>
                <a:spcPts val="0"/>
              </a:spcBef>
              <a:spcAft>
                <a:spcPts val="1200"/>
              </a:spcAft>
              <a:buFont typeface="Arial" panose="020B0604020202020204" pitchFamily="34" charset="0"/>
              <a:buChar char="•"/>
            </a:pPr>
            <a:r>
              <a:rPr lang="en-US">
                <a:latin typeface="Open Sans Light"/>
                <a:ea typeface="Open Sans Light"/>
                <a:cs typeface="Open Sans Light"/>
              </a:rPr>
              <a:t>W9 Form*</a:t>
            </a:r>
          </a:p>
          <a:p>
            <a:pPr lvl="1">
              <a:lnSpc>
                <a:spcPct val="113999"/>
              </a:lnSpc>
              <a:spcBef>
                <a:spcPts val="0"/>
              </a:spcBef>
              <a:spcAft>
                <a:spcPts val="1200"/>
              </a:spcAft>
              <a:buFont typeface="Arial" panose="020B0604020202020204" pitchFamily="34" charset="0"/>
              <a:buChar char="•"/>
            </a:pPr>
            <a:r>
              <a:rPr lang="en-US">
                <a:latin typeface="Open Sans Light"/>
                <a:ea typeface="Open Sans Light"/>
                <a:cs typeface="Open Sans Light"/>
              </a:rPr>
              <a:t>Grant Payment Setup Form*  ( It should include a clear title with the name of the grant and a wet signature) </a:t>
            </a:r>
          </a:p>
          <a:p>
            <a:pPr lvl="1">
              <a:lnSpc>
                <a:spcPct val="113999"/>
              </a:lnSpc>
              <a:spcBef>
                <a:spcPts val="0"/>
              </a:spcBef>
              <a:spcAft>
                <a:spcPts val="1200"/>
              </a:spcAft>
              <a:buFont typeface="Arial" panose="020B0604020202020204" pitchFamily="34" charset="0"/>
              <a:buChar char="•"/>
            </a:pPr>
            <a:r>
              <a:rPr lang="en-US">
                <a:latin typeface="Open Sans Light"/>
                <a:ea typeface="Open Sans Light"/>
                <a:cs typeface="Open Sans Light"/>
              </a:rPr>
              <a:t>The Government partnership agreement, if applicable</a:t>
            </a:r>
          </a:p>
          <a:p>
            <a:pPr lvl="1">
              <a:lnSpc>
                <a:spcPct val="113999"/>
              </a:lnSpc>
              <a:spcBef>
                <a:spcPts val="0"/>
              </a:spcBef>
              <a:spcAft>
                <a:spcPts val="1200"/>
              </a:spcAft>
              <a:buFont typeface="Arial" panose="020B0604020202020204" pitchFamily="34" charset="0"/>
              <a:buChar char="•"/>
            </a:pPr>
            <a:r>
              <a:rPr lang="en-US">
                <a:latin typeface="Open Sans Light"/>
                <a:ea typeface="Open Sans Light"/>
                <a:cs typeface="Open Sans Light"/>
              </a:rPr>
              <a:t>Community partner agreement(s), if applicable</a:t>
            </a:r>
          </a:p>
          <a:p>
            <a:pPr lvl="1">
              <a:lnSpc>
                <a:spcPct val="113999"/>
              </a:lnSpc>
              <a:spcBef>
                <a:spcPts val="0"/>
              </a:spcBef>
              <a:spcAft>
                <a:spcPts val="1200"/>
              </a:spcAft>
              <a:buFont typeface="Arial" panose="020B0604020202020204" pitchFamily="34" charset="0"/>
              <a:buChar char="•"/>
            </a:pPr>
            <a:r>
              <a:rPr lang="en-US">
                <a:latin typeface="Open Sans Light"/>
                <a:ea typeface="Open Sans Light"/>
                <a:cs typeface="Open Sans Light"/>
              </a:rPr>
              <a:t>Community support letter(s), if applicable</a:t>
            </a:r>
          </a:p>
          <a:p>
            <a:pPr lvl="1">
              <a:lnSpc>
                <a:spcPct val="113999"/>
              </a:lnSpc>
              <a:spcBef>
                <a:spcPts val="0"/>
              </a:spcBef>
              <a:spcAft>
                <a:spcPts val="1200"/>
              </a:spcAft>
              <a:buFont typeface="Arial" panose="020B0604020202020204" pitchFamily="34" charset="0"/>
              <a:buChar char="•"/>
            </a:pPr>
            <a:r>
              <a:rPr lang="en-US">
                <a:latin typeface="Open Sans Light"/>
                <a:ea typeface="Open Sans Light"/>
                <a:cs typeface="Open Sans Light"/>
              </a:rPr>
              <a:t>BRC Resolution, if not already designated a BRC </a:t>
            </a:r>
          </a:p>
          <a:p>
            <a:pPr marL="457200" lvl="1" indent="0">
              <a:lnSpc>
                <a:spcPct val="113999"/>
              </a:lnSpc>
              <a:spcBef>
                <a:spcPts val="0"/>
              </a:spcBef>
              <a:spcAft>
                <a:spcPts val="1200"/>
              </a:spcAft>
              <a:buNone/>
            </a:pPr>
            <a:endParaRPr lang="en-US">
              <a:latin typeface="Open Sans Light"/>
              <a:ea typeface="Open Sans Light"/>
              <a:cs typeface="Open Sans Light"/>
            </a:endParaRPr>
          </a:p>
          <a:p>
            <a:pPr marL="457200" lvl="1" indent="0">
              <a:lnSpc>
                <a:spcPct val="113999"/>
              </a:lnSpc>
              <a:spcBef>
                <a:spcPts val="0"/>
              </a:spcBef>
              <a:spcAft>
                <a:spcPts val="1200"/>
              </a:spcAft>
              <a:buNone/>
            </a:pPr>
            <a:r>
              <a:rPr lang="en-US">
                <a:latin typeface="Open Sans Light"/>
                <a:ea typeface="Open Sans Light"/>
                <a:cs typeface="Open Sans Light"/>
              </a:rPr>
              <a:t>* Required.</a:t>
            </a:r>
          </a:p>
          <a:p>
            <a:pPr marL="0" indent="0">
              <a:lnSpc>
                <a:spcPct val="113999"/>
              </a:lnSpc>
              <a:spcBef>
                <a:spcPts val="0"/>
              </a:spcBef>
              <a:spcAft>
                <a:spcPts val="0"/>
              </a:spcAft>
              <a:buNone/>
            </a:pPr>
            <a:endParaRPr lang="en-US"/>
          </a:p>
        </p:txBody>
      </p:sp>
      <p:sp>
        <p:nvSpPr>
          <p:cNvPr id="8" name="Title 3">
            <a:extLst>
              <a:ext uri="{FF2B5EF4-FFF2-40B4-BE49-F238E27FC236}">
                <a16:creationId xmlns:a16="http://schemas.microsoft.com/office/drawing/2014/main" id="{C8BE3943-F720-127D-CB56-BB508CE21AE3}"/>
              </a:ext>
            </a:extLst>
          </p:cNvPr>
          <p:cNvSpPr>
            <a:spLocks noGrp="1"/>
          </p:cNvSpPr>
          <p:nvPr>
            <p:ph type="title"/>
          </p:nvPr>
        </p:nvSpPr>
        <p:spPr>
          <a:xfrm>
            <a:off x="381000" y="558225"/>
            <a:ext cx="11573933" cy="584775"/>
          </a:xfrm>
        </p:spPr>
        <p:txBody>
          <a:bodyPr/>
          <a:lstStyle/>
          <a:p>
            <a:r>
              <a:rPr lang="en-US"/>
              <a:t>Additional Uploads</a:t>
            </a:r>
          </a:p>
        </p:txBody>
      </p:sp>
      <p:sp>
        <p:nvSpPr>
          <p:cNvPr id="9" name="Text Placeholder 4">
            <a:extLst>
              <a:ext uri="{FF2B5EF4-FFF2-40B4-BE49-F238E27FC236}">
                <a16:creationId xmlns:a16="http://schemas.microsoft.com/office/drawing/2014/main" id="{F930DCEE-3640-4CDA-33ED-F26832B43B42}"/>
              </a:ext>
            </a:extLst>
          </p:cNvPr>
          <p:cNvSpPr>
            <a:spLocks noGrp="1"/>
          </p:cNvSpPr>
          <p:nvPr>
            <p:ph type="body" sz="quarter" idx="21"/>
          </p:nvPr>
        </p:nvSpPr>
        <p:spPr>
          <a:xfrm>
            <a:off x="380603" y="300268"/>
            <a:ext cx="7505330" cy="242887"/>
          </a:xfrm>
        </p:spPr>
        <p:txBody>
          <a:bodyPr/>
          <a:lstStyle/>
          <a:p>
            <a:r>
              <a:rPr lang="en-US">
                <a:solidFill>
                  <a:schemeClr val="bg1"/>
                </a:solidFill>
                <a:latin typeface="Open Sans Light"/>
                <a:ea typeface="Open Sans Light"/>
                <a:cs typeface="Open Sans Light"/>
              </a:rPr>
              <a:t>APPLICATION INFORMATION</a:t>
            </a:r>
          </a:p>
        </p:txBody>
      </p:sp>
      <p:sp>
        <p:nvSpPr>
          <p:cNvPr id="2" name="Content Placeholder 1">
            <a:extLst>
              <a:ext uri="{FF2B5EF4-FFF2-40B4-BE49-F238E27FC236}">
                <a16:creationId xmlns:a16="http://schemas.microsoft.com/office/drawing/2014/main" id="{F915DB1B-5FAB-3D44-CA7C-6BF610B20C44}"/>
              </a:ext>
            </a:extLst>
          </p:cNvPr>
          <p:cNvSpPr txBox="1">
            <a:spLocks/>
          </p:cNvSpPr>
          <p:nvPr/>
        </p:nvSpPr>
        <p:spPr>
          <a:xfrm>
            <a:off x="6239933" y="1306287"/>
            <a:ext cx="5715000" cy="4572000"/>
          </a:xfrm>
          <a:prstGeom prst="rect">
            <a:avLst/>
          </a:prstGeom>
        </p:spPr>
        <p:txBody>
          <a:bodyPr vert="horz" lIns="91440" tIns="45720" rIns="91440" bIns="45720" numCol="1" spcCol="274320" rtlCol="0" anchor="t">
            <a:noAutofit/>
          </a:bodyPr>
          <a:lstStyle>
            <a:lvl1pPr marL="342900" indent="-342900" algn="l" defTabSz="914400" rtl="0" eaLnBrk="1" latinLnBrk="0" hangingPunct="1">
              <a:spcBef>
                <a:spcPct val="20000"/>
              </a:spcBef>
              <a:spcAft>
                <a:spcPts val="600"/>
              </a:spcAft>
              <a:buClr>
                <a:schemeClr val="bg2"/>
              </a:buClr>
              <a:buFont typeface="Arial" panose="020B0604020202020204" pitchFamily="34" charset="0"/>
              <a:buChar char="•"/>
              <a:defRPr sz="1600" b="0" i="0" kern="120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1pPr>
            <a:lvl2pPr marL="742950" indent="-285750" algn="l" defTabSz="914400" rtl="0" eaLnBrk="1" latinLnBrk="0" hangingPunct="1">
              <a:spcBef>
                <a:spcPct val="20000"/>
              </a:spcBef>
              <a:spcAft>
                <a:spcPts val="600"/>
              </a:spcAft>
              <a:buClr>
                <a:schemeClr val="bg2"/>
              </a:buClr>
              <a:buFont typeface="Calibri" panose="020F0502020204030204" pitchFamily="34" charset="0"/>
              <a:buChar char="▫"/>
              <a:defRPr sz="1600" b="0" i="0" kern="120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2pPr>
            <a:lvl3pPr marL="365760" indent="-182880" algn="l" defTabSz="914400" rtl="0" eaLnBrk="1" latinLnBrk="0" hangingPunct="1">
              <a:spcBef>
                <a:spcPct val="20000"/>
              </a:spcBef>
              <a:spcAft>
                <a:spcPts val="600"/>
              </a:spcAft>
              <a:buClr>
                <a:schemeClr val="bg2"/>
              </a:buClr>
              <a:buFont typeface="Arial" panose="020B0604020202020204" pitchFamily="34" charset="0"/>
              <a:buChar char="─"/>
              <a:defRPr sz="1600" b="0" i="0" kern="120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3pPr>
            <a:lvl4pPr marL="1600200" indent="-228600" algn="l" defTabSz="914400" rtl="0" eaLnBrk="1" latinLnBrk="0" hangingPunct="1">
              <a:spcBef>
                <a:spcPct val="20000"/>
              </a:spcBef>
              <a:buClr>
                <a:srgbClr val="E71B1B"/>
              </a:buClr>
              <a:buFont typeface="Wingdings" panose="05000000000000000000" pitchFamily="2" charset="2"/>
              <a:buChar char="§"/>
              <a:defRPr sz="1200" b="0" i="0" kern="120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4pPr>
            <a:lvl5pPr marL="857229" indent="-177796" algn="l" defTabSz="914400" rtl="0" eaLnBrk="1" latinLnBrk="0" hangingPunct="1">
              <a:spcBef>
                <a:spcPct val="20000"/>
              </a:spcBef>
              <a:buClr>
                <a:srgbClr val="E71B1B"/>
              </a:buClr>
              <a:buFont typeface="Graphik" panose="020B0503030202060203" pitchFamily="34" charset="0"/>
              <a:buChar char="–"/>
              <a:defRPr sz="1200" b="0" i="0" kern="120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13999"/>
              </a:lnSpc>
              <a:spcBef>
                <a:spcPts val="0"/>
              </a:spcBef>
              <a:spcAft>
                <a:spcPts val="0"/>
              </a:spcAft>
              <a:buFont typeface="Arial" panose="020B0604020202020204" pitchFamily="34" charset="0"/>
              <a:buNone/>
            </a:pPr>
            <a:endParaRPr lang="en-US"/>
          </a:p>
        </p:txBody>
      </p:sp>
    </p:spTree>
    <p:extLst>
      <p:ext uri="{BB962C8B-B14F-4D97-AF65-F5344CB8AC3E}">
        <p14:creationId xmlns:p14="http://schemas.microsoft.com/office/powerpoint/2010/main" val="8813828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0BD7C57-B2C0-535B-7CE9-6640B3C21D27}"/>
              </a:ext>
            </a:extLst>
          </p:cNvPr>
          <p:cNvSpPr>
            <a:spLocks noGrp="1"/>
          </p:cNvSpPr>
          <p:nvPr>
            <p:ph type="body" sz="quarter" idx="10"/>
          </p:nvPr>
        </p:nvSpPr>
        <p:spPr/>
        <p:txBody>
          <a:bodyPr/>
          <a:lstStyle/>
          <a:p>
            <a:r>
              <a:rPr lang="en-US"/>
              <a:t>D.</a:t>
            </a:r>
          </a:p>
        </p:txBody>
      </p:sp>
      <p:sp>
        <p:nvSpPr>
          <p:cNvPr id="3" name="Text Placeholder 2">
            <a:extLst>
              <a:ext uri="{FF2B5EF4-FFF2-40B4-BE49-F238E27FC236}">
                <a16:creationId xmlns:a16="http://schemas.microsoft.com/office/drawing/2014/main" id="{4D2F399F-AF19-AC3B-DA25-0A9EBC373C3A}"/>
              </a:ext>
            </a:extLst>
          </p:cNvPr>
          <p:cNvSpPr>
            <a:spLocks noGrp="1"/>
          </p:cNvSpPr>
          <p:nvPr>
            <p:ph type="body" sz="quarter" idx="11"/>
          </p:nvPr>
        </p:nvSpPr>
        <p:spPr>
          <a:xfrm>
            <a:off x="1996974" y="2320784"/>
            <a:ext cx="8471001" cy="2501321"/>
          </a:xfrm>
        </p:spPr>
        <p:txBody>
          <a:bodyPr vert="horz" lIns="0" tIns="0" rIns="0" bIns="0" rtlCol="0" anchor="t">
            <a:noAutofit/>
          </a:bodyPr>
          <a:lstStyle/>
          <a:p>
            <a:r>
              <a:rPr lang="en-US" sz="6000">
                <a:latin typeface="Open Sans Semibold"/>
                <a:ea typeface="Open Sans Semibold"/>
                <a:cs typeface="Open Sans Semibold"/>
              </a:rPr>
              <a:t>The Application Review Process</a:t>
            </a:r>
          </a:p>
        </p:txBody>
      </p:sp>
    </p:spTree>
    <p:extLst>
      <p:ext uri="{BB962C8B-B14F-4D97-AF65-F5344CB8AC3E}">
        <p14:creationId xmlns:p14="http://schemas.microsoft.com/office/powerpoint/2010/main" val="9780419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5CC9501C-A454-6822-8EFE-9A376C5EC241}"/>
              </a:ext>
            </a:extLst>
          </p:cNvPr>
          <p:cNvSpPr txBox="1">
            <a:spLocks/>
          </p:cNvSpPr>
          <p:nvPr/>
        </p:nvSpPr>
        <p:spPr>
          <a:xfrm>
            <a:off x="381002" y="558225"/>
            <a:ext cx="11446434" cy="584775"/>
          </a:xfrm>
          <a:prstGeom prst="rect">
            <a:avLst/>
          </a:prstGeom>
        </p:spPr>
        <p:txBody>
          <a:bodyPr vert="horz" lIns="91440" tIns="45720" rIns="91440" bIns="45720" rtlCol="0" anchor="b">
            <a:spAutoFit/>
          </a:bodyPr>
          <a:lstStyle>
            <a:lvl1pPr algn="l" defTabSz="914400" rtl="0" eaLnBrk="1" latinLnBrk="0" hangingPunct="1">
              <a:spcBef>
                <a:spcPct val="0"/>
              </a:spcBef>
              <a:buNone/>
              <a:defRPr sz="3200" b="1" i="0" kern="1200">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r>
              <a:rPr lang="en-US"/>
              <a:t>Application Scoring</a:t>
            </a:r>
          </a:p>
        </p:txBody>
      </p:sp>
      <p:sp>
        <p:nvSpPr>
          <p:cNvPr id="16" name="Text Placeholder 2">
            <a:extLst>
              <a:ext uri="{FF2B5EF4-FFF2-40B4-BE49-F238E27FC236}">
                <a16:creationId xmlns:a16="http://schemas.microsoft.com/office/drawing/2014/main" id="{4149A4F6-D1C2-778A-C9FF-574E69D45CF2}"/>
              </a:ext>
            </a:extLst>
          </p:cNvPr>
          <p:cNvSpPr txBox="1">
            <a:spLocks/>
          </p:cNvSpPr>
          <p:nvPr/>
        </p:nvSpPr>
        <p:spPr>
          <a:xfrm>
            <a:off x="381002" y="307268"/>
            <a:ext cx="11446436" cy="242887"/>
          </a:xfrm>
          <a:prstGeom prst="rect">
            <a:avLst/>
          </a:prstGeom>
        </p:spPr>
        <p:txBody>
          <a:bodyPr vert="horz" lIns="91440" tIns="45720" rIns="91440" bIns="45720" rtlCol="0" anchor="t">
            <a:spAutoFit/>
          </a:bodyPr>
          <a:lstStyle>
            <a:lvl1pPr marL="0" indent="0" algn="l" defTabSz="914400" rtl="0" eaLnBrk="1" latinLnBrk="0" hangingPunct="1">
              <a:lnSpc>
                <a:spcPct val="80000"/>
              </a:lnSpc>
              <a:spcBef>
                <a:spcPct val="20000"/>
              </a:spcBef>
              <a:spcAft>
                <a:spcPts val="0"/>
              </a:spcAft>
              <a:buClr>
                <a:schemeClr val="bg2"/>
              </a:buClr>
              <a:buFont typeface="Arial" panose="020B0604020202020204" pitchFamily="34" charset="0"/>
              <a:buNone/>
              <a:defRPr sz="1200" b="0"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vl2pPr marL="742950" indent="-285750" algn="l" defTabSz="914400" rtl="0" eaLnBrk="1" latinLnBrk="0" hangingPunct="1">
              <a:spcBef>
                <a:spcPct val="20000"/>
              </a:spcBef>
              <a:buClr>
                <a:srgbClr val="E71B1B"/>
              </a:buClr>
              <a:buFont typeface="Calibri" panose="020F0502020204030204" pitchFamily="34" charset="0"/>
              <a:buChar char="▫"/>
              <a:defRPr sz="1600" kern="1200">
                <a:solidFill>
                  <a:schemeClr val="accent5"/>
                </a:solidFill>
                <a:latin typeface="Open Sans"/>
                <a:ea typeface="+mn-ea"/>
                <a:cs typeface="Open Sans"/>
              </a:defRPr>
            </a:lvl2pPr>
            <a:lvl3pPr marL="1143000" indent="-228600" algn="l" defTabSz="914400" rtl="0" eaLnBrk="1" latinLnBrk="0" hangingPunct="1">
              <a:spcBef>
                <a:spcPct val="20000"/>
              </a:spcBef>
              <a:buClr>
                <a:srgbClr val="E71B1B"/>
              </a:buClr>
              <a:buFont typeface="Calibri" panose="020F0502020204030204" pitchFamily="34" charset="0"/>
              <a:buChar char="–"/>
              <a:defRPr sz="1400" kern="1200">
                <a:solidFill>
                  <a:schemeClr val="accent5"/>
                </a:solidFill>
                <a:latin typeface="Open Sans"/>
                <a:ea typeface="+mn-ea"/>
                <a:cs typeface="Open Sans"/>
              </a:defRPr>
            </a:lvl3pPr>
            <a:lvl4pPr marL="1600200" indent="-228600" algn="l" defTabSz="914400" rtl="0" eaLnBrk="1" latinLnBrk="0" hangingPunct="1">
              <a:spcBef>
                <a:spcPct val="20000"/>
              </a:spcBef>
              <a:buClr>
                <a:srgbClr val="E71B1B"/>
              </a:buClr>
              <a:buFont typeface="Wingdings" panose="05000000000000000000" pitchFamily="2" charset="2"/>
              <a:buChar char="§"/>
              <a:defRPr sz="1200" kern="1200">
                <a:solidFill>
                  <a:schemeClr val="accent5"/>
                </a:solidFill>
                <a:latin typeface="Open Sans"/>
                <a:ea typeface="+mn-ea"/>
                <a:cs typeface="Open Sans"/>
              </a:defRPr>
            </a:lvl4pPr>
            <a:lvl5pPr marL="2057400" indent="-228600" algn="l" defTabSz="914400" rtl="0" eaLnBrk="1" latinLnBrk="0" hangingPunct="1">
              <a:spcBef>
                <a:spcPct val="20000"/>
              </a:spcBef>
              <a:buClr>
                <a:srgbClr val="E71B1B"/>
              </a:buClr>
              <a:buFont typeface="Arial" pitchFamily="34" charset="0"/>
              <a:buChar char="»"/>
              <a:defRPr sz="1200" kern="1200">
                <a:solidFill>
                  <a:schemeClr val="accent5"/>
                </a:solidFill>
                <a:latin typeface="Open Sans"/>
                <a:ea typeface="+mn-ea"/>
                <a:cs typeface="Open San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THE APPLICATION REVIEW PROCESS</a:t>
            </a:r>
          </a:p>
        </p:txBody>
      </p:sp>
      <p:sp>
        <p:nvSpPr>
          <p:cNvPr id="9" name="Content Placeholder 1">
            <a:extLst>
              <a:ext uri="{FF2B5EF4-FFF2-40B4-BE49-F238E27FC236}">
                <a16:creationId xmlns:a16="http://schemas.microsoft.com/office/drawing/2014/main" id="{A706C87F-FE92-4CF4-0674-9C28F805ABBD}"/>
              </a:ext>
            </a:extLst>
          </p:cNvPr>
          <p:cNvSpPr>
            <a:spLocks noGrp="1"/>
          </p:cNvSpPr>
          <p:nvPr>
            <p:ph sz="quarter" idx="18"/>
          </p:nvPr>
        </p:nvSpPr>
        <p:spPr>
          <a:xfrm>
            <a:off x="380999" y="1273629"/>
            <a:ext cx="11446436" cy="1012371"/>
          </a:xfrm>
        </p:spPr>
        <p:txBody>
          <a:bodyPr vert="horz" lIns="91440" tIns="45720" rIns="91440" bIns="45720" numCol="1" spcCol="274320" rtlCol="0" anchor="t">
            <a:noAutofit/>
          </a:bodyPr>
          <a:lstStyle/>
          <a:p>
            <a:pPr>
              <a:lnSpc>
                <a:spcPct val="113999"/>
              </a:lnSpc>
              <a:spcBef>
                <a:spcPts val="0"/>
              </a:spcBef>
              <a:spcAft>
                <a:spcPts val="0"/>
              </a:spcAft>
            </a:pPr>
            <a:r>
              <a:rPr lang="en-US">
                <a:latin typeface="Open Sans Light"/>
                <a:ea typeface="Open Sans Light"/>
                <a:cs typeface="Open Sans Light"/>
              </a:rPr>
              <a:t>This is a </a:t>
            </a:r>
            <a:r>
              <a:rPr lang="en-US">
                <a:latin typeface="Open Sans Semibold"/>
                <a:ea typeface="Open Sans Semibold"/>
                <a:cs typeface="Open Sans Semibold"/>
              </a:rPr>
              <a:t>non-competitive grant opportunity. </a:t>
            </a:r>
          </a:p>
          <a:p>
            <a:pPr>
              <a:lnSpc>
                <a:spcPct val="113999"/>
              </a:lnSpc>
              <a:spcBef>
                <a:spcPts val="0"/>
              </a:spcBef>
              <a:spcAft>
                <a:spcPts val="0"/>
              </a:spcAft>
            </a:pPr>
            <a:endParaRPr lang="en-US">
              <a:latin typeface="Open Sans Semibold"/>
              <a:ea typeface="Open Sans Semibold"/>
              <a:cs typeface="Open Sans Semibold"/>
            </a:endParaRPr>
          </a:p>
          <a:p>
            <a:pPr>
              <a:lnSpc>
                <a:spcPct val="113999"/>
              </a:lnSpc>
              <a:spcBef>
                <a:spcPts val="0"/>
              </a:spcBef>
              <a:spcAft>
                <a:spcPts val="0"/>
              </a:spcAft>
            </a:pPr>
            <a:r>
              <a:rPr lang="en-US">
                <a:latin typeface="Open Sans Light"/>
                <a:ea typeface="Open Sans Light"/>
                <a:cs typeface="Open Sans Light"/>
              </a:rPr>
              <a:t>This review will include assessing that administrative information is complete and correct and that the applicant is in good standing with their other federally funded projects. </a:t>
            </a:r>
          </a:p>
          <a:p>
            <a:pPr marL="0" indent="0">
              <a:lnSpc>
                <a:spcPct val="113999"/>
              </a:lnSpc>
              <a:spcBef>
                <a:spcPts val="0"/>
              </a:spcBef>
              <a:spcAft>
                <a:spcPts val="0"/>
              </a:spcAft>
              <a:buNone/>
            </a:pPr>
            <a:endParaRPr lang="en-US">
              <a:latin typeface="Open Sans Light"/>
              <a:ea typeface="Open Sans Light"/>
              <a:cs typeface="Open Sans Light"/>
            </a:endParaRPr>
          </a:p>
          <a:p>
            <a:pPr>
              <a:lnSpc>
                <a:spcPct val="113999"/>
              </a:lnSpc>
              <a:spcBef>
                <a:spcPts val="0"/>
              </a:spcBef>
              <a:spcAft>
                <a:spcPts val="0"/>
              </a:spcAft>
            </a:pPr>
            <a:r>
              <a:rPr lang="en-US">
                <a:latin typeface="Open Sans Light"/>
                <a:ea typeface="Open Sans Light"/>
                <a:cs typeface="Open Sans Light"/>
              </a:rPr>
              <a:t>The applicant's adherence to application instructions and completion of budget and other supplementary attachments will be examined at this stage as well. </a:t>
            </a:r>
          </a:p>
        </p:txBody>
      </p:sp>
    </p:spTree>
    <p:extLst>
      <p:ext uri="{BB962C8B-B14F-4D97-AF65-F5344CB8AC3E}">
        <p14:creationId xmlns:p14="http://schemas.microsoft.com/office/powerpoint/2010/main" val="221640149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0701B45-926B-84BF-E9CB-5D4F9630C7D0}"/>
              </a:ext>
            </a:extLst>
          </p:cNvPr>
          <p:cNvSpPr>
            <a:spLocks noGrp="1"/>
          </p:cNvSpPr>
          <p:nvPr>
            <p:ph type="body" sz="quarter" idx="10"/>
          </p:nvPr>
        </p:nvSpPr>
        <p:spPr/>
        <p:txBody>
          <a:bodyPr/>
          <a:lstStyle/>
          <a:p>
            <a:r>
              <a:rPr lang="en-US" sz="5950">
                <a:latin typeface="Open Sans"/>
                <a:ea typeface="Open Sans"/>
                <a:cs typeface="Open Sans"/>
              </a:rPr>
              <a:t>E.</a:t>
            </a:r>
          </a:p>
        </p:txBody>
      </p:sp>
      <p:sp>
        <p:nvSpPr>
          <p:cNvPr id="3" name="Text Placeholder 2">
            <a:extLst>
              <a:ext uri="{FF2B5EF4-FFF2-40B4-BE49-F238E27FC236}">
                <a16:creationId xmlns:a16="http://schemas.microsoft.com/office/drawing/2014/main" id="{1F4626DF-C2F0-2CA8-AAC9-624CC4695B18}"/>
              </a:ext>
            </a:extLst>
          </p:cNvPr>
          <p:cNvSpPr>
            <a:spLocks noGrp="1"/>
          </p:cNvSpPr>
          <p:nvPr>
            <p:ph type="body" sz="quarter" idx="11"/>
          </p:nvPr>
        </p:nvSpPr>
        <p:spPr>
          <a:xfrm>
            <a:off x="1996974" y="2320784"/>
            <a:ext cx="8583939" cy="2501321"/>
          </a:xfrm>
        </p:spPr>
        <p:txBody>
          <a:bodyPr vert="horz" lIns="0" tIns="0" rIns="0" bIns="0" rtlCol="0" anchor="t">
            <a:normAutofit/>
          </a:bodyPr>
          <a:lstStyle/>
          <a:p>
            <a:r>
              <a:rPr lang="es-AR" sz="5950">
                <a:latin typeface="Open Sans Semibold"/>
                <a:ea typeface="Open Sans Semibold"/>
                <a:cs typeface="Open Sans Semibold"/>
              </a:rPr>
              <a:t>A</a:t>
            </a:r>
            <a:r>
              <a:rPr lang="en-US" sz="5950">
                <a:latin typeface="Open Sans Semibold"/>
                <a:ea typeface="Open Sans Semibold"/>
                <a:cs typeface="Open Sans Semibold"/>
              </a:rPr>
              <a:t>dministration</a:t>
            </a:r>
          </a:p>
        </p:txBody>
      </p:sp>
    </p:spTree>
    <p:extLst>
      <p:ext uri="{BB962C8B-B14F-4D97-AF65-F5344CB8AC3E}">
        <p14:creationId xmlns:p14="http://schemas.microsoft.com/office/powerpoint/2010/main" val="13151702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0D42227-223B-83A7-258D-E1BBADB14771}"/>
              </a:ext>
            </a:extLst>
          </p:cNvPr>
          <p:cNvSpPr>
            <a:spLocks noGrp="1"/>
          </p:cNvSpPr>
          <p:nvPr>
            <p:ph type="title"/>
          </p:nvPr>
        </p:nvSpPr>
        <p:spPr>
          <a:xfrm>
            <a:off x="381000" y="558225"/>
            <a:ext cx="7505737" cy="584775"/>
          </a:xfrm>
        </p:spPr>
        <p:txBody>
          <a:bodyPr/>
          <a:lstStyle/>
          <a:p>
            <a:r>
              <a:rPr lang="en-US">
                <a:latin typeface="Open Sans Semibold"/>
                <a:ea typeface="Open Sans Semibold"/>
                <a:cs typeface="Open Sans Semibold"/>
              </a:rPr>
              <a:t>Reimbursement Only Grant</a:t>
            </a:r>
            <a:endParaRPr lang="en-US"/>
          </a:p>
        </p:txBody>
      </p:sp>
      <p:sp>
        <p:nvSpPr>
          <p:cNvPr id="5" name="Text Placeholder 4">
            <a:extLst>
              <a:ext uri="{FF2B5EF4-FFF2-40B4-BE49-F238E27FC236}">
                <a16:creationId xmlns:a16="http://schemas.microsoft.com/office/drawing/2014/main" id="{199889F8-7DDD-F259-1D25-C477E1847833}"/>
              </a:ext>
            </a:extLst>
          </p:cNvPr>
          <p:cNvSpPr>
            <a:spLocks noGrp="1"/>
          </p:cNvSpPr>
          <p:nvPr>
            <p:ph type="body" sz="quarter" idx="21"/>
          </p:nvPr>
        </p:nvSpPr>
        <p:spPr>
          <a:xfrm>
            <a:off x="380603" y="300268"/>
            <a:ext cx="7505330" cy="242887"/>
          </a:xfrm>
        </p:spPr>
        <p:txBody>
          <a:bodyPr/>
          <a:lstStyle/>
          <a:p>
            <a:r>
              <a:rPr lang="en-US">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NEXT STEPS</a:t>
            </a:r>
          </a:p>
        </p:txBody>
      </p:sp>
      <p:sp>
        <p:nvSpPr>
          <p:cNvPr id="7" name="Content Placeholder 1">
            <a:extLst>
              <a:ext uri="{FF2B5EF4-FFF2-40B4-BE49-F238E27FC236}">
                <a16:creationId xmlns:a16="http://schemas.microsoft.com/office/drawing/2014/main" id="{48313885-766A-D817-4291-F6CF1826B441}"/>
              </a:ext>
            </a:extLst>
          </p:cNvPr>
          <p:cNvSpPr>
            <a:spLocks noGrp="1"/>
          </p:cNvSpPr>
          <p:nvPr>
            <p:ph sz="quarter" idx="18"/>
          </p:nvPr>
        </p:nvSpPr>
        <p:spPr>
          <a:xfrm>
            <a:off x="380999" y="1306287"/>
            <a:ext cx="11420476" cy="4572000"/>
          </a:xfrm>
        </p:spPr>
        <p:txBody>
          <a:bodyPr vert="horz" lIns="91440" tIns="45720" rIns="91440" bIns="45720" numCol="1" spcCol="274320" rtlCol="0" anchor="t">
            <a:noAutofit/>
          </a:bodyPr>
          <a:lstStyle/>
          <a:p>
            <a:pPr>
              <a:spcBef>
                <a:spcPts val="1200"/>
              </a:spcBef>
              <a:spcAft>
                <a:spcPts val="1200"/>
              </a:spcAft>
            </a:pPr>
            <a:endParaRPr lang="en-US" b="0" i="0">
              <a:effectLst/>
              <a:latin typeface="Open Sans Light"/>
              <a:ea typeface="Open Sans Light"/>
              <a:cs typeface="Open Sans Light"/>
            </a:endParaRPr>
          </a:p>
          <a:p>
            <a:pPr>
              <a:spcBef>
                <a:spcPts val="1200"/>
              </a:spcBef>
              <a:spcAft>
                <a:spcPts val="1200"/>
              </a:spcAft>
            </a:pPr>
            <a:r>
              <a:rPr lang="en-US" sz="2800">
                <a:latin typeface="Open Sans Light"/>
                <a:ea typeface="Open Sans Light"/>
                <a:cs typeface="Open Sans Light"/>
              </a:rPr>
              <a:t>BRC grant operates on a reimbursement basis and applicants are permitted to submit invoices once per month for reimbursement of eligible expenses. </a:t>
            </a:r>
            <a:endParaRPr lang="en-US">
              <a:latin typeface="Open Sans Light"/>
              <a:ea typeface="Open Sans Light"/>
              <a:cs typeface="Open Sans Light"/>
            </a:endParaRPr>
          </a:p>
          <a:p>
            <a:pPr lvl="1">
              <a:spcBef>
                <a:spcPts val="300"/>
              </a:spcBef>
              <a:spcAft>
                <a:spcPts val="300"/>
              </a:spcAft>
            </a:pPr>
            <a:endParaRPr lang="en-US">
              <a:latin typeface="Open Sans Light"/>
              <a:ea typeface="Open Sans Light"/>
              <a:cs typeface="Open Sans Light"/>
            </a:endParaRPr>
          </a:p>
          <a:p>
            <a:pPr lvl="1">
              <a:spcBef>
                <a:spcPts val="300"/>
              </a:spcBef>
              <a:spcAft>
                <a:spcPts val="300"/>
              </a:spcAft>
            </a:pPr>
            <a:endParaRPr lang="en-US">
              <a:latin typeface="Open Sans Light"/>
              <a:ea typeface="Open Sans Light"/>
              <a:cs typeface="Open Sans Light"/>
            </a:endParaRPr>
          </a:p>
          <a:p>
            <a:pPr marL="0" indent="0">
              <a:buNone/>
            </a:pPr>
            <a:endParaRPr lang="en-US" b="1">
              <a:latin typeface="Open Sans Semibold" panose="020B0606030504020204" pitchFamily="34" charset="0"/>
              <a:ea typeface="Open Sans Semibold" panose="020B0606030504020204" pitchFamily="34" charset="0"/>
              <a:cs typeface="Open Sans Semibold" panose="020B0606030504020204" pitchFamily="34" charset="0"/>
            </a:endParaRPr>
          </a:p>
          <a:p>
            <a:endParaRPr lang="en-US" sz="1400"/>
          </a:p>
          <a:p>
            <a:pPr marL="0" indent="0">
              <a:buNone/>
            </a:pPr>
            <a:endParaRPr lang="en-US" sz="1400"/>
          </a:p>
        </p:txBody>
      </p:sp>
    </p:spTree>
    <p:extLst>
      <p:ext uri="{BB962C8B-B14F-4D97-AF65-F5344CB8AC3E}">
        <p14:creationId xmlns:p14="http://schemas.microsoft.com/office/powerpoint/2010/main" val="1490302925"/>
      </p:ext>
    </p:extLst>
  </p:cSld>
  <p:clrMapOvr>
    <a:masterClrMapping/>
  </p:clrMapOvr>
  <p:extLst>
    <p:ext uri="{6950BFC3-D8DA-4A85-94F7-54DA5524770B}">
      <p188:commentRel xmlns:p188="http://schemas.microsoft.com/office/powerpoint/2018/8/main" r:id="rId2"/>
    </p:ext>
  </p:extLs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0D42227-223B-83A7-258D-E1BBADB14771}"/>
              </a:ext>
            </a:extLst>
          </p:cNvPr>
          <p:cNvSpPr>
            <a:spLocks noGrp="1"/>
          </p:cNvSpPr>
          <p:nvPr>
            <p:ph type="title"/>
          </p:nvPr>
        </p:nvSpPr>
        <p:spPr>
          <a:xfrm>
            <a:off x="381000" y="65782"/>
            <a:ext cx="11430397" cy="1077218"/>
          </a:xfrm>
        </p:spPr>
        <p:txBody>
          <a:bodyPr/>
          <a:lstStyle/>
          <a:p>
            <a:r>
              <a:rPr lang="en-US"/>
              <a:t>Brief Overview of Post Award Compliance Requirements</a:t>
            </a:r>
          </a:p>
        </p:txBody>
      </p:sp>
      <p:sp>
        <p:nvSpPr>
          <p:cNvPr id="5" name="Text Placeholder 4">
            <a:extLst>
              <a:ext uri="{FF2B5EF4-FFF2-40B4-BE49-F238E27FC236}">
                <a16:creationId xmlns:a16="http://schemas.microsoft.com/office/drawing/2014/main" id="{199889F8-7DDD-F259-1D25-C477E1847833}"/>
              </a:ext>
            </a:extLst>
          </p:cNvPr>
          <p:cNvSpPr>
            <a:spLocks noGrp="1"/>
          </p:cNvSpPr>
          <p:nvPr>
            <p:ph type="body" sz="quarter" idx="21"/>
          </p:nvPr>
        </p:nvSpPr>
        <p:spPr>
          <a:xfrm>
            <a:off x="380603" y="300268"/>
            <a:ext cx="7505330" cy="242887"/>
          </a:xfrm>
        </p:spPr>
        <p:txBody>
          <a:bodyPr/>
          <a:lstStyle/>
          <a:p>
            <a:r>
              <a:rPr lang="en-US">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NEXT STEPS</a:t>
            </a:r>
          </a:p>
        </p:txBody>
      </p:sp>
      <p:sp>
        <p:nvSpPr>
          <p:cNvPr id="7" name="Content Placeholder 1">
            <a:extLst>
              <a:ext uri="{FF2B5EF4-FFF2-40B4-BE49-F238E27FC236}">
                <a16:creationId xmlns:a16="http://schemas.microsoft.com/office/drawing/2014/main" id="{48313885-766A-D817-4291-F6CF1826B441}"/>
              </a:ext>
            </a:extLst>
          </p:cNvPr>
          <p:cNvSpPr>
            <a:spLocks noGrp="1"/>
          </p:cNvSpPr>
          <p:nvPr>
            <p:ph sz="quarter" idx="18"/>
          </p:nvPr>
        </p:nvSpPr>
        <p:spPr>
          <a:xfrm>
            <a:off x="380999" y="1306287"/>
            <a:ext cx="11420476" cy="4227738"/>
          </a:xfrm>
        </p:spPr>
        <p:txBody>
          <a:bodyPr vert="horz" lIns="91440" tIns="45720" rIns="91440" bIns="45720" numCol="1" spcCol="274320" rtlCol="0" anchor="t">
            <a:noAutofit/>
          </a:bodyPr>
          <a:lstStyle/>
          <a:p>
            <a:pPr marL="0" indent="0">
              <a:spcBef>
                <a:spcPts val="1200"/>
              </a:spcBef>
              <a:spcAft>
                <a:spcPts val="1200"/>
              </a:spcAft>
              <a:buNone/>
            </a:pPr>
            <a:r>
              <a:rPr lang="en-US">
                <a:latin typeface="Open Sans Semibold"/>
                <a:ea typeface="Open Sans Semibold"/>
                <a:cs typeface="Open Sans Semibold"/>
              </a:rPr>
              <a:t>Reporting Requirements</a:t>
            </a:r>
            <a:endParaRPr lang="en-US" b="0" i="0">
              <a:effectLst/>
              <a:latin typeface="Open Sans Semibold"/>
              <a:ea typeface="Open Sans Semibold"/>
              <a:cs typeface="Open Sans Semibold"/>
            </a:endParaRPr>
          </a:p>
          <a:p>
            <a:pPr>
              <a:spcBef>
                <a:spcPts val="400"/>
              </a:spcBef>
              <a:spcAft>
                <a:spcPts val="400"/>
              </a:spcAft>
            </a:pPr>
            <a:r>
              <a:rPr lang="en-US" b="0" i="0">
                <a:effectLst/>
                <a:latin typeface="Open Sans Light"/>
                <a:ea typeface="Open Sans Light"/>
                <a:cs typeface="Open Sans Light"/>
              </a:rPr>
              <a:t>Subrecipients will need to submit quarterly reports to TNECD on the following dates: January 3, April 3, July 3, and October 3 of each year.</a:t>
            </a:r>
          </a:p>
          <a:p>
            <a:pPr marL="0" indent="0">
              <a:spcBef>
                <a:spcPts val="1200"/>
              </a:spcBef>
              <a:spcAft>
                <a:spcPts val="1200"/>
              </a:spcAft>
              <a:buNone/>
            </a:pPr>
            <a:r>
              <a:rPr lang="en-US">
                <a:latin typeface="Open Sans Semibold"/>
                <a:ea typeface="Open Sans Semibold"/>
                <a:cs typeface="Open Sans Semibold"/>
              </a:rPr>
              <a:t>Audit Requirements</a:t>
            </a:r>
          </a:p>
          <a:p>
            <a:pPr>
              <a:spcBef>
                <a:spcPts val="400"/>
              </a:spcBef>
              <a:spcAft>
                <a:spcPts val="400"/>
              </a:spcAft>
            </a:pPr>
            <a:r>
              <a:rPr lang="en-US">
                <a:latin typeface="Open Sans Light"/>
                <a:ea typeface="Open Sans Light"/>
                <a:cs typeface="Open Sans Light"/>
              </a:rPr>
              <a:t>If the subrecipient spends $750,000 or more during the fiscal year on federal awards, the subrecipient is required to undergo a single audit and submit the audit to the federal audit clearing house at fac.gov.</a:t>
            </a:r>
          </a:p>
          <a:p>
            <a:pPr marL="0" indent="0">
              <a:spcBef>
                <a:spcPts val="1200"/>
              </a:spcBef>
              <a:spcAft>
                <a:spcPts val="1200"/>
              </a:spcAft>
              <a:buNone/>
            </a:pPr>
            <a:r>
              <a:rPr lang="en-US">
                <a:latin typeface="Open Sans Semibold"/>
                <a:ea typeface="Open Sans Semibold"/>
                <a:cs typeface="Open Sans Semibold"/>
              </a:rPr>
              <a:t>Monitoring</a:t>
            </a:r>
          </a:p>
          <a:p>
            <a:pPr>
              <a:spcBef>
                <a:spcPts val="400"/>
              </a:spcBef>
              <a:spcAft>
                <a:spcPts val="400"/>
              </a:spcAft>
            </a:pPr>
            <a:r>
              <a:rPr lang="en-US">
                <a:latin typeface="Open Sans Light"/>
                <a:ea typeface="Open Sans Light"/>
                <a:cs typeface="Open Sans Light"/>
              </a:rPr>
              <a:t>During their performance period, all grantees will undergo monitoring activities—a desk review or site visit—based on their risk level, with the first at the project's 50% completion and another during the closeout phase</a:t>
            </a:r>
          </a:p>
          <a:p>
            <a:pPr marL="0" indent="0">
              <a:spcBef>
                <a:spcPts val="1200"/>
              </a:spcBef>
              <a:spcAft>
                <a:spcPts val="1200"/>
              </a:spcAft>
              <a:buNone/>
            </a:pPr>
            <a:r>
              <a:rPr lang="en-US">
                <a:latin typeface="Open Sans Semibold"/>
                <a:ea typeface="Open Sans Semibold"/>
                <a:cs typeface="Open Sans Semibold"/>
              </a:rPr>
              <a:t>Invoicing</a:t>
            </a:r>
          </a:p>
          <a:p>
            <a:pPr>
              <a:spcBef>
                <a:spcPts val="400"/>
              </a:spcBef>
              <a:spcAft>
                <a:spcPts val="400"/>
              </a:spcAft>
            </a:pPr>
            <a:r>
              <a:rPr lang="en-US">
                <a:latin typeface="Open Sans Light"/>
                <a:ea typeface="Open Sans Light"/>
                <a:cs typeface="Open Sans Light"/>
              </a:rPr>
              <a:t>Grantees will be required to invoice exact expenses* in the prescribed format directly to TNECD. The file should be submitted to the mail id </a:t>
            </a:r>
            <a:r>
              <a:rPr lang="en-US">
                <a:latin typeface="Open Sans Semibold"/>
                <a:ea typeface="Open Sans Semibold"/>
                <a:cs typeface="Open Sans Semibold"/>
                <a:hlinkClick r:id="rId2"/>
              </a:rPr>
              <a:t>ECDBroadband.lnvoices@tn.gov</a:t>
            </a:r>
            <a:r>
              <a:rPr lang="en-US">
                <a:latin typeface="Open Sans Semibold"/>
                <a:ea typeface="Open Sans Semibold"/>
                <a:cs typeface="Open Sans Semibold"/>
              </a:rPr>
              <a:t>. </a:t>
            </a:r>
            <a:r>
              <a:rPr lang="en-US">
                <a:latin typeface="Open Sans Light"/>
                <a:ea typeface="Open Sans Light"/>
                <a:cs typeface="Open Sans Light"/>
              </a:rPr>
              <a:t>Grantees will become eligible for the remaining 15% of their invoice reimbursements once the closeout review has been completed</a:t>
            </a:r>
          </a:p>
          <a:p>
            <a:pPr marL="0" indent="0">
              <a:buNone/>
            </a:pPr>
            <a:endParaRPr lang="en-US" sz="700" b="1">
              <a:latin typeface="Open Sans Semibold" panose="020B0606030504020204" pitchFamily="34" charset="0"/>
              <a:ea typeface="Open Sans Semibold" panose="020B0606030504020204" pitchFamily="34" charset="0"/>
              <a:cs typeface="Open Sans Semibold" panose="020B0606030504020204" pitchFamily="34" charset="0"/>
            </a:endParaRPr>
          </a:p>
          <a:p>
            <a:pPr marL="0" indent="0">
              <a:buNone/>
            </a:pPr>
            <a:endParaRPr lang="en-US" sz="1400"/>
          </a:p>
        </p:txBody>
      </p:sp>
    </p:spTree>
    <p:extLst>
      <p:ext uri="{BB962C8B-B14F-4D97-AF65-F5344CB8AC3E}">
        <p14:creationId xmlns:p14="http://schemas.microsoft.com/office/powerpoint/2010/main" val="311391165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0701B45-926B-84BF-E9CB-5D4F9630C7D0}"/>
              </a:ext>
            </a:extLst>
          </p:cNvPr>
          <p:cNvSpPr>
            <a:spLocks noGrp="1"/>
          </p:cNvSpPr>
          <p:nvPr>
            <p:ph type="body" sz="quarter" idx="10"/>
          </p:nvPr>
        </p:nvSpPr>
        <p:spPr/>
        <p:txBody>
          <a:bodyPr/>
          <a:lstStyle/>
          <a:p>
            <a:r>
              <a:rPr lang="en-US" sz="5950">
                <a:latin typeface="Open Sans"/>
                <a:ea typeface="Open Sans"/>
                <a:cs typeface="Open Sans"/>
              </a:rPr>
              <a:t>F.</a:t>
            </a:r>
          </a:p>
        </p:txBody>
      </p:sp>
      <p:sp>
        <p:nvSpPr>
          <p:cNvPr id="3" name="Text Placeholder 2">
            <a:extLst>
              <a:ext uri="{FF2B5EF4-FFF2-40B4-BE49-F238E27FC236}">
                <a16:creationId xmlns:a16="http://schemas.microsoft.com/office/drawing/2014/main" id="{1F4626DF-C2F0-2CA8-AAC9-624CC4695B18}"/>
              </a:ext>
            </a:extLst>
          </p:cNvPr>
          <p:cNvSpPr>
            <a:spLocks noGrp="1"/>
          </p:cNvSpPr>
          <p:nvPr>
            <p:ph type="body" sz="quarter" idx="11"/>
          </p:nvPr>
        </p:nvSpPr>
        <p:spPr>
          <a:xfrm>
            <a:off x="1996974" y="2320784"/>
            <a:ext cx="8583939" cy="2501321"/>
          </a:xfrm>
        </p:spPr>
        <p:txBody>
          <a:bodyPr vert="horz" lIns="0" tIns="0" rIns="0" bIns="0" rtlCol="0" anchor="t">
            <a:normAutofit/>
          </a:bodyPr>
          <a:lstStyle/>
          <a:p>
            <a:r>
              <a:rPr lang="en-US" sz="5950">
                <a:latin typeface="Open Sans Semibold"/>
                <a:ea typeface="Open Sans Semibold"/>
                <a:cs typeface="Open Sans Semibold"/>
              </a:rPr>
              <a:t>Summary</a:t>
            </a:r>
          </a:p>
        </p:txBody>
      </p:sp>
    </p:spTree>
    <p:extLst>
      <p:ext uri="{BB962C8B-B14F-4D97-AF65-F5344CB8AC3E}">
        <p14:creationId xmlns:p14="http://schemas.microsoft.com/office/powerpoint/2010/main" val="47115087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4C407C9-6198-B395-BFF3-B7E9551EBE9C}"/>
              </a:ext>
            </a:extLst>
          </p:cNvPr>
          <p:cNvSpPr>
            <a:spLocks noGrp="1"/>
          </p:cNvSpPr>
          <p:nvPr>
            <p:ph sz="quarter" idx="18"/>
          </p:nvPr>
        </p:nvSpPr>
        <p:spPr>
          <a:xfrm>
            <a:off x="380999" y="1420773"/>
            <a:ext cx="11446436" cy="4604658"/>
          </a:xfrm>
        </p:spPr>
        <p:txBody>
          <a:bodyPr vert="horz" lIns="91440" tIns="45720" rIns="91440" bIns="45720" numCol="1" spcCol="274320" rtlCol="0" anchor="t">
            <a:noAutofit/>
          </a:bodyPr>
          <a:lstStyle/>
          <a:p>
            <a:pPr marL="457200">
              <a:lnSpc>
                <a:spcPct val="107000"/>
              </a:lnSpc>
              <a:spcBef>
                <a:spcPts val="0"/>
              </a:spcBef>
              <a:spcAft>
                <a:spcPts val="800"/>
              </a:spcAft>
            </a:pPr>
            <a:r>
              <a:rPr lang="en-US"/>
              <a:t>The purpose of the </a:t>
            </a:r>
            <a:r>
              <a:rPr lang="en-US">
                <a:effectLst/>
              </a:rPr>
              <a:t>Broadband Ready Communities </a:t>
            </a:r>
            <a:r>
              <a:rPr lang="en-US"/>
              <a:t>Grant Program is to equip constituents with the necessary resources and digital skills to utilize broadband infrastructure. </a:t>
            </a:r>
          </a:p>
          <a:p>
            <a:pPr marL="857250" lvl="1">
              <a:lnSpc>
                <a:spcPct val="107000"/>
              </a:lnSpc>
              <a:spcBef>
                <a:spcPts val="0"/>
              </a:spcBef>
              <a:spcAft>
                <a:spcPts val="800"/>
              </a:spcAft>
            </a:pPr>
            <a:r>
              <a:rPr lang="en-US" b="1">
                <a:latin typeface="Open Sans Semibold" panose="020B0706030804020204" pitchFamily="34" charset="0"/>
                <a:ea typeface="Open Sans Semibold" panose="020B0706030804020204" pitchFamily="34" charset="0"/>
                <a:cs typeface="Open Sans Semibold" panose="020B0706030804020204" pitchFamily="34" charset="0"/>
              </a:rPr>
              <a:t>$100,000 is available per award</a:t>
            </a:r>
            <a:r>
              <a:rPr lang="en-US">
                <a:latin typeface="Open Sans Semibold" panose="020B0706030804020204" pitchFamily="34" charset="0"/>
                <a:ea typeface="Open Sans Semibold" panose="020B0706030804020204" pitchFamily="34" charset="0"/>
                <a:cs typeface="Open Sans Semibold" panose="020B0706030804020204" pitchFamily="34" charset="0"/>
              </a:rPr>
              <a:t>.</a:t>
            </a:r>
          </a:p>
          <a:p>
            <a:pPr marL="857250" lvl="1">
              <a:lnSpc>
                <a:spcPct val="107000"/>
              </a:lnSpc>
              <a:spcBef>
                <a:spcPts val="0"/>
              </a:spcBef>
              <a:spcAft>
                <a:spcPts val="800"/>
              </a:spcAft>
            </a:pPr>
            <a:r>
              <a:rPr lang="en-US"/>
              <a:t>There are no match requirements</a:t>
            </a:r>
            <a:r>
              <a:rPr lang="en-US" b="0" i="0" kern="1200">
                <a:effectLst/>
              </a:rPr>
              <a:t>.</a:t>
            </a:r>
          </a:p>
          <a:p>
            <a:pPr marL="457200">
              <a:lnSpc>
                <a:spcPct val="107000"/>
              </a:lnSpc>
              <a:spcBef>
                <a:spcPts val="0"/>
              </a:spcBef>
              <a:spcAft>
                <a:spcPts val="800"/>
              </a:spcAft>
            </a:pPr>
            <a:r>
              <a:rPr lang="en-US"/>
              <a:t>Cheatham, Davidson, Fayette, Knox, Loudon, Maury, Robertson, Rutherford, Sumner, Tipton, Williamson, or Wilson are eligible to apply if they show that they are serving one of the target populations.</a:t>
            </a:r>
          </a:p>
          <a:p>
            <a:pPr marL="457200">
              <a:lnSpc>
                <a:spcPct val="107000"/>
              </a:lnSpc>
              <a:spcBef>
                <a:spcPts val="0"/>
              </a:spcBef>
              <a:spcAft>
                <a:spcPts val="800"/>
              </a:spcAft>
            </a:pPr>
            <a:r>
              <a:rPr lang="en-US"/>
              <a:t>The following are eligible to apply for a Broadband Ready Communities Grant:</a:t>
            </a:r>
          </a:p>
          <a:p>
            <a:pPr marL="857250" lvl="1">
              <a:lnSpc>
                <a:spcPct val="107000"/>
              </a:lnSpc>
              <a:spcBef>
                <a:spcPts val="0"/>
              </a:spcBef>
              <a:spcAft>
                <a:spcPts val="800"/>
              </a:spcAft>
            </a:pPr>
            <a:r>
              <a:rPr lang="en-US"/>
              <a:t>Any county or local government that has a Broadband Ready designation that did not receive funding in BRC Round 1. </a:t>
            </a:r>
          </a:p>
          <a:p>
            <a:pPr marL="857250" lvl="1">
              <a:lnSpc>
                <a:spcPct val="107000"/>
              </a:lnSpc>
              <a:spcBef>
                <a:spcPts val="0"/>
              </a:spcBef>
              <a:spcAft>
                <a:spcPts val="800"/>
              </a:spcAft>
            </a:pPr>
            <a:r>
              <a:rPr lang="en-US"/>
              <a:t>In Round 2, the local government does not require a letter of support from the county government.</a:t>
            </a:r>
          </a:p>
          <a:p>
            <a:pPr marL="857250" lvl="1">
              <a:lnSpc>
                <a:spcPct val="107000"/>
              </a:lnSpc>
              <a:spcBef>
                <a:spcPts val="0"/>
              </a:spcBef>
              <a:spcAft>
                <a:spcPts val="800"/>
              </a:spcAft>
            </a:pPr>
            <a:r>
              <a:rPr lang="en-US"/>
              <a:t>Counties or local governments without a Broadband Ready designation must submit the executed ordinance with their application. </a:t>
            </a:r>
          </a:p>
          <a:p>
            <a:pPr marL="457200">
              <a:lnSpc>
                <a:spcPct val="107000"/>
              </a:lnSpc>
              <a:spcBef>
                <a:spcPts val="0"/>
              </a:spcBef>
              <a:spcAft>
                <a:spcPts val="800"/>
              </a:spcAft>
            </a:pPr>
            <a:endParaRPr lang="en-US" sz="1400">
              <a:highlight>
                <a:srgbClr val="FFFF00"/>
              </a:highlight>
            </a:endParaRPr>
          </a:p>
          <a:p>
            <a:pPr marL="0" indent="0">
              <a:buNone/>
            </a:pPr>
            <a:endParaRPr lang="en-US" sz="1400"/>
          </a:p>
        </p:txBody>
      </p:sp>
      <p:sp>
        <p:nvSpPr>
          <p:cNvPr id="3" name="Title 2">
            <a:extLst>
              <a:ext uri="{FF2B5EF4-FFF2-40B4-BE49-F238E27FC236}">
                <a16:creationId xmlns:a16="http://schemas.microsoft.com/office/drawing/2014/main" id="{BFB0420A-99B0-78EF-E155-CBE9583388DA}"/>
              </a:ext>
            </a:extLst>
          </p:cNvPr>
          <p:cNvSpPr>
            <a:spLocks noGrp="1"/>
          </p:cNvSpPr>
          <p:nvPr>
            <p:ph type="title"/>
          </p:nvPr>
        </p:nvSpPr>
        <p:spPr>
          <a:xfrm>
            <a:off x="381002" y="558225"/>
            <a:ext cx="11446434" cy="584775"/>
          </a:xfrm>
        </p:spPr>
        <p:txBody>
          <a:bodyPr/>
          <a:lstStyle/>
          <a:p>
            <a:r>
              <a:rPr lang="en-US"/>
              <a:t>Key Points Discussed</a:t>
            </a:r>
          </a:p>
        </p:txBody>
      </p:sp>
      <p:sp>
        <p:nvSpPr>
          <p:cNvPr id="4" name="Text Placeholder 3">
            <a:extLst>
              <a:ext uri="{FF2B5EF4-FFF2-40B4-BE49-F238E27FC236}">
                <a16:creationId xmlns:a16="http://schemas.microsoft.com/office/drawing/2014/main" id="{50A01763-69C6-6FD9-6756-0337C5BE269F}"/>
              </a:ext>
            </a:extLst>
          </p:cNvPr>
          <p:cNvSpPr>
            <a:spLocks noGrp="1"/>
          </p:cNvSpPr>
          <p:nvPr>
            <p:ph type="body" sz="quarter" idx="21"/>
          </p:nvPr>
        </p:nvSpPr>
        <p:spPr>
          <a:xfrm>
            <a:off x="381577" y="300195"/>
            <a:ext cx="11446436" cy="242887"/>
          </a:xfrm>
        </p:spPr>
        <p:txBody>
          <a:bodyPr/>
          <a:lstStyle/>
          <a:p>
            <a:r>
              <a:rPr lang="en-US">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SUMMARY</a:t>
            </a:r>
          </a:p>
        </p:txBody>
      </p:sp>
      <p:grpSp>
        <p:nvGrpSpPr>
          <p:cNvPr id="5" name="Group 4">
            <a:extLst>
              <a:ext uri="{FF2B5EF4-FFF2-40B4-BE49-F238E27FC236}">
                <a16:creationId xmlns:a16="http://schemas.microsoft.com/office/drawing/2014/main" id="{C7A4E075-4ED1-BC3E-B9AD-5CB6FA0E2757}"/>
              </a:ext>
            </a:extLst>
          </p:cNvPr>
          <p:cNvGrpSpPr/>
          <p:nvPr/>
        </p:nvGrpSpPr>
        <p:grpSpPr>
          <a:xfrm>
            <a:off x="6856065" y="5417143"/>
            <a:ext cx="4117411" cy="555734"/>
            <a:chOff x="1387848" y="4280514"/>
            <a:chExt cx="4419938" cy="555734"/>
          </a:xfrm>
        </p:grpSpPr>
        <p:sp>
          <p:nvSpPr>
            <p:cNvPr id="6" name="Freeform: Shape 167">
              <a:extLst>
                <a:ext uri="{FF2B5EF4-FFF2-40B4-BE49-F238E27FC236}">
                  <a16:creationId xmlns:a16="http://schemas.microsoft.com/office/drawing/2014/main" id="{926631F5-184F-818F-2DE8-688717E2846C}"/>
                </a:ext>
                <a:ext uri="{C183D7F6-B498-43B3-948B-1728B52AA6E4}">
                  <adec:decorative xmlns:adec="http://schemas.microsoft.com/office/drawing/2017/decorative" val="1"/>
                </a:ext>
              </a:extLst>
            </p:cNvPr>
            <p:cNvSpPr/>
            <p:nvPr/>
          </p:nvSpPr>
          <p:spPr>
            <a:xfrm>
              <a:off x="1550818" y="4280514"/>
              <a:ext cx="4256967" cy="555734"/>
            </a:xfrm>
            <a:custGeom>
              <a:avLst/>
              <a:gdLst>
                <a:gd name="connsiteX0" fmla="*/ 0 w 1892844"/>
                <a:gd name="connsiteY0" fmla="*/ 64044 h 558603"/>
                <a:gd name="connsiteX1" fmla="*/ 0 w 1892844"/>
                <a:gd name="connsiteY1" fmla="*/ 0 h 558603"/>
                <a:gd name="connsiteX2" fmla="*/ 1892844 w 1892844"/>
                <a:gd name="connsiteY2" fmla="*/ 0 h 558603"/>
                <a:gd name="connsiteX3" fmla="*/ 1892844 w 1892844"/>
                <a:gd name="connsiteY3" fmla="*/ 558603 h 558603"/>
                <a:gd name="connsiteX4" fmla="*/ 0 w 1892844"/>
                <a:gd name="connsiteY4" fmla="*/ 558603 h 558603"/>
                <a:gd name="connsiteX5" fmla="*/ 0 w 1892844"/>
                <a:gd name="connsiteY5" fmla="*/ 480327 h 558603"/>
                <a:gd name="connsiteX6" fmla="*/ 0 w 1892844"/>
                <a:gd name="connsiteY6" fmla="*/ 480327 h 5586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92844" h="558603">
                  <a:moveTo>
                    <a:pt x="0" y="64044"/>
                  </a:moveTo>
                  <a:lnTo>
                    <a:pt x="0" y="0"/>
                  </a:lnTo>
                  <a:lnTo>
                    <a:pt x="1892844" y="0"/>
                  </a:lnTo>
                  <a:lnTo>
                    <a:pt x="1892844" y="558603"/>
                  </a:lnTo>
                  <a:lnTo>
                    <a:pt x="0" y="558603"/>
                  </a:lnTo>
                  <a:lnTo>
                    <a:pt x="0" y="480327"/>
                  </a:lnTo>
                  <a:lnTo>
                    <a:pt x="0" y="480327"/>
                  </a:lnTo>
                </a:path>
              </a:pathLst>
            </a:custGeom>
            <a:noFill/>
            <a:ln w="19050">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104BCC79-AF31-324F-539F-85606911A719}"/>
                </a:ext>
              </a:extLst>
            </p:cNvPr>
            <p:cNvSpPr txBox="1"/>
            <p:nvPr/>
          </p:nvSpPr>
          <p:spPr>
            <a:xfrm>
              <a:off x="1807994" y="4354558"/>
              <a:ext cx="3999792" cy="386632"/>
            </a:xfrm>
            <a:prstGeom prst="rect">
              <a:avLst/>
            </a:prstGeom>
            <a:noFill/>
          </p:spPr>
          <p:txBody>
            <a:bodyPr wrap="square" lIns="0" tIns="0" rIns="0" bIns="0" rtlCol="0" anchor="ctr">
              <a:noAutofit/>
            </a:bodyPr>
            <a:lstStyle/>
            <a:p>
              <a:pPr>
                <a:spcAft>
                  <a:spcPts val="600"/>
                </a:spcAft>
              </a:pPr>
              <a:r>
                <a:rPr lang="en-US" sz="1600" b="1">
                  <a:solidFill>
                    <a:schemeClr val="tx2"/>
                  </a:solidFill>
                  <a:latin typeface="Open Sans Semibold"/>
                  <a:ea typeface="Open Sans Semibold"/>
                  <a:cs typeface="Open Sans Semibold"/>
                </a:rPr>
                <a:t>Submission Period: May 15 to June 28</a:t>
              </a:r>
              <a:endParaRPr lang="en-US" sz="1600" b="1">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endParaRPr>
            </a:p>
          </p:txBody>
        </p:sp>
        <p:pic>
          <p:nvPicPr>
            <p:cNvPr id="8" name="Graphic 7" descr="Daily calendar outline">
              <a:extLst>
                <a:ext uri="{FF2B5EF4-FFF2-40B4-BE49-F238E27FC236}">
                  <a16:creationId xmlns:a16="http://schemas.microsoft.com/office/drawing/2014/main" id="{0E304CA4-62A8-3451-17C7-AFB828B221F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387848" y="4350880"/>
              <a:ext cx="351943" cy="351943"/>
            </a:xfrm>
            <a:prstGeom prst="rect">
              <a:avLst/>
            </a:prstGeom>
          </p:spPr>
        </p:pic>
      </p:grpSp>
    </p:spTree>
    <p:extLst>
      <p:ext uri="{BB962C8B-B14F-4D97-AF65-F5344CB8AC3E}">
        <p14:creationId xmlns:p14="http://schemas.microsoft.com/office/powerpoint/2010/main" val="322128793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10">
            <a:extLst>
              <a:ext uri="{FF2B5EF4-FFF2-40B4-BE49-F238E27FC236}">
                <a16:creationId xmlns:a16="http://schemas.microsoft.com/office/drawing/2014/main" id="{FE960BF0-F223-D25B-5857-3BC7F793B527}"/>
              </a:ext>
            </a:extLst>
          </p:cNvPr>
          <p:cNvPicPr>
            <a:picLocks noGrp="1" noChangeAspect="1"/>
          </p:cNvPicPr>
          <p:nvPr>
            <p:ph type="pic" sz="quarter" idx="25"/>
          </p:nvPr>
        </p:nvPicPr>
        <p:blipFill rotWithShape="1">
          <a:blip r:embed="rId2"/>
          <a:srcRect l="24584" r="36900"/>
          <a:stretch/>
        </p:blipFill>
        <p:spPr>
          <a:xfrm>
            <a:off x="8150578" y="352926"/>
            <a:ext cx="3660422" cy="5545704"/>
          </a:xfrm>
        </p:spPr>
      </p:pic>
      <p:sp>
        <p:nvSpPr>
          <p:cNvPr id="4" name="Title 3">
            <a:extLst>
              <a:ext uri="{FF2B5EF4-FFF2-40B4-BE49-F238E27FC236}">
                <a16:creationId xmlns:a16="http://schemas.microsoft.com/office/drawing/2014/main" id="{90D42227-223B-83A7-258D-E1BBADB14771}"/>
              </a:ext>
            </a:extLst>
          </p:cNvPr>
          <p:cNvSpPr>
            <a:spLocks noGrp="1"/>
          </p:cNvSpPr>
          <p:nvPr>
            <p:ph type="title"/>
          </p:nvPr>
        </p:nvSpPr>
        <p:spPr>
          <a:xfrm>
            <a:off x="381000" y="558225"/>
            <a:ext cx="7505737" cy="584775"/>
          </a:xfrm>
        </p:spPr>
        <p:txBody>
          <a:bodyPr/>
          <a:lstStyle/>
          <a:p>
            <a:r>
              <a:rPr lang="en-US"/>
              <a:t>Resources and Key Dates</a:t>
            </a:r>
          </a:p>
        </p:txBody>
      </p:sp>
      <p:sp>
        <p:nvSpPr>
          <p:cNvPr id="5" name="Text Placeholder 4">
            <a:extLst>
              <a:ext uri="{FF2B5EF4-FFF2-40B4-BE49-F238E27FC236}">
                <a16:creationId xmlns:a16="http://schemas.microsoft.com/office/drawing/2014/main" id="{199889F8-7DDD-F259-1D25-C477E1847833}"/>
              </a:ext>
            </a:extLst>
          </p:cNvPr>
          <p:cNvSpPr>
            <a:spLocks noGrp="1"/>
          </p:cNvSpPr>
          <p:nvPr>
            <p:ph type="body" sz="quarter" idx="21"/>
          </p:nvPr>
        </p:nvSpPr>
        <p:spPr>
          <a:xfrm>
            <a:off x="380603" y="300268"/>
            <a:ext cx="7505330" cy="242887"/>
          </a:xfrm>
        </p:spPr>
        <p:txBody>
          <a:bodyPr/>
          <a:lstStyle/>
          <a:p>
            <a:r>
              <a:rPr lang="en-US">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NEXT STEPS</a:t>
            </a:r>
          </a:p>
        </p:txBody>
      </p:sp>
      <p:graphicFrame>
        <p:nvGraphicFramePr>
          <p:cNvPr id="6" name="Table 5">
            <a:extLst>
              <a:ext uri="{FF2B5EF4-FFF2-40B4-BE49-F238E27FC236}">
                <a16:creationId xmlns:a16="http://schemas.microsoft.com/office/drawing/2014/main" id="{3A604CBF-8EA7-C715-127B-49C775E09D68}"/>
              </a:ext>
            </a:extLst>
          </p:cNvPr>
          <p:cNvGraphicFramePr>
            <a:graphicFrameLocks noGrp="1"/>
          </p:cNvGraphicFramePr>
          <p:nvPr>
            <p:extLst>
              <p:ext uri="{D42A27DB-BD31-4B8C-83A1-F6EECF244321}">
                <p14:modId xmlns:p14="http://schemas.microsoft.com/office/powerpoint/2010/main" val="749497859"/>
              </p:ext>
            </p:extLst>
          </p:nvPr>
        </p:nvGraphicFramePr>
        <p:xfrm>
          <a:off x="380603" y="1531620"/>
          <a:ext cx="7460084" cy="4609973"/>
        </p:xfrm>
        <a:graphic>
          <a:graphicData uri="http://schemas.openxmlformats.org/drawingml/2006/table">
            <a:tbl>
              <a:tblPr firstRow="1">
                <a:tableStyleId>{9DCAF9ED-07DC-4A11-8D7F-57B35C25682E}</a:tableStyleId>
              </a:tblPr>
              <a:tblGrid>
                <a:gridCol w="2251587">
                  <a:extLst>
                    <a:ext uri="{9D8B030D-6E8A-4147-A177-3AD203B41FA5}">
                      <a16:colId xmlns:a16="http://schemas.microsoft.com/office/drawing/2014/main" val="858061612"/>
                    </a:ext>
                  </a:extLst>
                </a:gridCol>
                <a:gridCol w="5208497">
                  <a:extLst>
                    <a:ext uri="{9D8B030D-6E8A-4147-A177-3AD203B41FA5}">
                      <a16:colId xmlns:a16="http://schemas.microsoft.com/office/drawing/2014/main" val="1252892020"/>
                    </a:ext>
                  </a:extLst>
                </a:gridCol>
              </a:tblGrid>
              <a:tr h="516410">
                <a:tc>
                  <a:txBody>
                    <a:bodyPr/>
                    <a:lstStyle/>
                    <a:p>
                      <a:r>
                        <a:rPr lang="en-US" sz="1100" b="1" i="0">
                          <a:solidFill>
                            <a:schemeClr val="tx2"/>
                          </a:solidFill>
                          <a:effectLst/>
                          <a:latin typeface="Open Sans Semibold"/>
                          <a:ea typeface="Open Sans Semibold"/>
                          <a:cs typeface="Open Sans Semibold"/>
                        </a:rPr>
                        <a:t>TNECD Broadband Office: </a:t>
                      </a:r>
                      <a:endParaRPr lang="en-US" sz="1100" b="1" i="0">
                        <a:solidFill>
                          <a:schemeClr val="tx2"/>
                        </a:solidFill>
                        <a:latin typeface="Open Sans Semibold"/>
                        <a:ea typeface="Open Sans Semibold"/>
                        <a:cs typeface="Open Sans Semibold"/>
                      </a:endParaRPr>
                    </a:p>
                  </a:txBody>
                  <a:tcPr marL="92676" marR="92676" marT="182880" marB="182880">
                    <a:lnL w="12700" cap="flat" cmpd="sng" algn="ctr">
                      <a:noFill/>
                      <a:prstDash val="solid"/>
                      <a:round/>
                      <a:headEnd type="none" w="med" len="med"/>
                      <a:tailEnd type="none" w="med" len="med"/>
                    </a:lnL>
                    <a:lnT w="12700" cap="flat" cmpd="sng" algn="ctr">
                      <a:solidFill>
                        <a:schemeClr val="bg2"/>
                      </a:solidFill>
                      <a:prstDash val="solid"/>
                      <a:round/>
                      <a:headEnd type="none" w="med" len="med"/>
                      <a:tailEnd type="none" w="med" len="med"/>
                    </a:lnT>
                    <a:lnB w="6350" cap="flat" cmpd="sng" algn="ctr">
                      <a:solidFill>
                        <a:srgbClr val="D5D6D9"/>
                      </a:solidFill>
                      <a:prstDash val="solid"/>
                      <a:round/>
                      <a:headEnd type="none" w="med" len="med"/>
                      <a:tailEnd type="none" w="med" len="med"/>
                    </a:lnB>
                    <a:solidFill>
                      <a:schemeClr val="bg1">
                        <a:lumMod val="95000"/>
                      </a:schemeClr>
                    </a:solidFill>
                  </a:tcPr>
                </a:tc>
                <a:tc>
                  <a:txBody>
                    <a:bodyPr/>
                    <a:lstStyle/>
                    <a:p>
                      <a:pPr lvl="0" algn="l">
                        <a:lnSpc>
                          <a:spcPct val="100000"/>
                        </a:lnSpc>
                        <a:spcBef>
                          <a:spcPts val="0"/>
                        </a:spcBef>
                        <a:spcAft>
                          <a:spcPts val="0"/>
                        </a:spcAft>
                        <a:buNone/>
                      </a:pPr>
                      <a:r>
                        <a:rPr lang="en-US" sz="1100" b="0" i="0" kern="1200">
                          <a:solidFill>
                            <a:schemeClr val="accent5"/>
                          </a:solidFill>
                          <a:effectLst/>
                          <a:latin typeface="Open Sans Light"/>
                          <a:ea typeface="Open Sans Light"/>
                          <a:cs typeface="Open Sans Light"/>
                          <a:hlinkClick r:id="rId3">
                            <a:extLst>
                              <a:ext uri="{A12FA001-AC4F-418D-AE19-62706E023703}">
                                <ahyp:hlinkClr xmlns:ahyp="http://schemas.microsoft.com/office/drawing/2018/hyperlinkcolor" val="tx"/>
                              </a:ext>
                            </a:extLst>
                          </a:hlinkClick>
                        </a:rPr>
                        <a:t>https://www.tn.gov/ecd/rural-development/broadband-office.html</a:t>
                      </a:r>
                      <a:endParaRPr lang="en-US" sz="1100" b="0" i="0" kern="1200">
                        <a:solidFill>
                          <a:schemeClr val="accent5"/>
                        </a:solidFill>
                        <a:effectLst/>
                        <a:latin typeface="Open Sans Light"/>
                        <a:ea typeface="Open Sans Light"/>
                        <a:cs typeface="Open Sans Light"/>
                      </a:endParaRPr>
                    </a:p>
                  </a:txBody>
                  <a:tcPr marL="92676" marR="92676" marT="182880" marB="182880">
                    <a:lnR w="12700" cap="flat" cmpd="sng" algn="ctr">
                      <a:noFill/>
                      <a:prstDash val="solid"/>
                      <a:round/>
                      <a:headEnd type="none" w="med" len="med"/>
                      <a:tailEnd type="none" w="med" len="med"/>
                    </a:lnR>
                    <a:lnT w="12700" cap="flat" cmpd="sng" algn="ctr">
                      <a:solidFill>
                        <a:schemeClr val="bg2"/>
                      </a:solidFill>
                      <a:prstDash val="solid"/>
                      <a:round/>
                      <a:headEnd type="none" w="med" len="med"/>
                      <a:tailEnd type="none" w="med" len="med"/>
                    </a:lnT>
                    <a:lnB w="6350" cap="flat" cmpd="sng" algn="ctr">
                      <a:solidFill>
                        <a:srgbClr val="D5D6D9"/>
                      </a:solidFill>
                      <a:prstDash val="solid"/>
                      <a:round/>
                      <a:headEnd type="none" w="med" len="med"/>
                      <a:tailEnd type="none" w="med" len="med"/>
                    </a:lnB>
                    <a:noFill/>
                  </a:tcPr>
                </a:tc>
                <a:extLst>
                  <a:ext uri="{0D108BD9-81ED-4DB2-BD59-A6C34878D82A}">
                    <a16:rowId xmlns:a16="http://schemas.microsoft.com/office/drawing/2014/main" val="1941140808"/>
                  </a:ext>
                </a:extLst>
              </a:tr>
              <a:tr h="678710">
                <a:tc>
                  <a:txBody>
                    <a:bodyPr/>
                    <a:lstStyle/>
                    <a:p>
                      <a:pPr marL="0" indent="0" algn="l" rtl="0" fontAlgn="base">
                        <a:buNone/>
                      </a:pPr>
                      <a:r>
                        <a:rPr lang="en-US" sz="1100" b="1" i="0">
                          <a:solidFill>
                            <a:schemeClr val="tx2"/>
                          </a:solidFill>
                          <a:effectLst/>
                          <a:latin typeface="Open Sans Semibold"/>
                          <a:ea typeface="Open Sans Semibold"/>
                          <a:cs typeface="Open Sans Semibold"/>
                        </a:rPr>
                        <a:t>TNECD Broadband Grant web page: </a:t>
                      </a:r>
                    </a:p>
                  </a:txBody>
                  <a:tcPr marL="92676" marR="92676" marT="182880" marB="182880">
                    <a:lnL w="12700" cap="flat" cmpd="sng" algn="ctr">
                      <a:noFill/>
                      <a:prstDash val="solid"/>
                      <a:round/>
                      <a:headEnd type="none" w="med" len="med"/>
                      <a:tailEnd type="none" w="med" len="med"/>
                    </a:lnL>
                    <a:lnT w="6350" cap="flat" cmpd="sng" algn="ctr">
                      <a:solidFill>
                        <a:srgbClr val="D5D6D9"/>
                      </a:solidFill>
                      <a:prstDash val="solid"/>
                      <a:round/>
                      <a:headEnd type="none" w="med" len="med"/>
                      <a:tailEnd type="none" w="med" len="med"/>
                    </a:lnT>
                    <a:lnB w="6350" cap="flat" cmpd="sng" algn="ctr">
                      <a:solidFill>
                        <a:srgbClr val="D5D6D9"/>
                      </a:solidFill>
                      <a:prstDash val="solid"/>
                      <a:round/>
                      <a:headEnd type="none" w="med" len="med"/>
                      <a:tailEnd type="none" w="med" len="med"/>
                    </a:lnB>
                    <a:solidFill>
                      <a:schemeClr val="bg1">
                        <a:lumMod val="95000"/>
                      </a:schemeClr>
                    </a:solidFill>
                  </a:tcPr>
                </a:tc>
                <a:tc>
                  <a:txBody>
                    <a:bodyPr/>
                    <a:lstStyle/>
                    <a:p>
                      <a:r>
                        <a:rPr lang="en-US" sz="1100" b="0" i="0" kern="1200">
                          <a:solidFill>
                            <a:schemeClr val="accent5"/>
                          </a:solidFill>
                          <a:effectLst/>
                          <a:latin typeface="Open Sans Light"/>
                          <a:ea typeface="Open Sans Light"/>
                          <a:cs typeface="Open Sans Light"/>
                          <a:hlinkClick r:id="rId4">
                            <a:extLst>
                              <a:ext uri="{A12FA001-AC4F-418D-AE19-62706E023703}">
                                <ahyp:hlinkClr xmlns:ahyp="http://schemas.microsoft.com/office/drawing/2018/hyperlinkcolor" val="tx"/>
                              </a:ext>
                            </a:extLst>
                          </a:hlinkClick>
                        </a:rPr>
                        <a:t>https://www.tn.gov/ecd/rural-development/broadband-office/grants.html</a:t>
                      </a:r>
                      <a:endParaRPr lang="en-US" sz="1100" b="0" i="0" kern="1200">
                        <a:solidFill>
                          <a:schemeClr val="accent5"/>
                        </a:solidFill>
                        <a:effectLst/>
                        <a:latin typeface="Open Sans Light"/>
                        <a:ea typeface="Open Sans Light"/>
                        <a:cs typeface="Open Sans Light"/>
                      </a:endParaRPr>
                    </a:p>
                  </a:txBody>
                  <a:tcPr marL="92676" marR="92676" marT="182880" marB="182880">
                    <a:lnR w="12700" cap="flat" cmpd="sng" algn="ctr">
                      <a:noFill/>
                      <a:prstDash val="solid"/>
                      <a:round/>
                      <a:headEnd type="none" w="med" len="med"/>
                      <a:tailEnd type="none" w="med" len="med"/>
                    </a:lnR>
                    <a:lnT w="6350" cap="flat" cmpd="sng" algn="ctr">
                      <a:solidFill>
                        <a:srgbClr val="D5D6D9"/>
                      </a:solidFill>
                      <a:prstDash val="solid"/>
                      <a:round/>
                      <a:headEnd type="none" w="med" len="med"/>
                      <a:tailEnd type="none" w="med" len="med"/>
                    </a:lnT>
                    <a:lnB w="6350" cap="flat" cmpd="sng" algn="ctr">
                      <a:solidFill>
                        <a:srgbClr val="D5D6D9"/>
                      </a:solidFill>
                      <a:prstDash val="solid"/>
                      <a:round/>
                      <a:headEnd type="none" w="med" len="med"/>
                      <a:tailEnd type="none" w="med" len="med"/>
                    </a:lnB>
                  </a:tcPr>
                </a:tc>
                <a:extLst>
                  <a:ext uri="{0D108BD9-81ED-4DB2-BD59-A6C34878D82A}">
                    <a16:rowId xmlns:a16="http://schemas.microsoft.com/office/drawing/2014/main" val="1573963360"/>
                  </a:ext>
                </a:extLst>
              </a:tr>
              <a:tr h="640080">
                <a:tc>
                  <a:txBody>
                    <a:bodyPr/>
                    <a:lstStyle/>
                    <a:p>
                      <a:pPr marL="0" indent="0" algn="l" rtl="0" fontAlgn="base">
                        <a:buNone/>
                      </a:pPr>
                      <a:r>
                        <a:rPr lang="en-US" sz="1100" b="1" i="0">
                          <a:solidFill>
                            <a:schemeClr val="tx2"/>
                          </a:solidFill>
                          <a:effectLst/>
                          <a:latin typeface="Open Sans Semibold"/>
                          <a:ea typeface="Open Sans Semibold"/>
                          <a:cs typeface="Open Sans Semibold"/>
                        </a:rPr>
                        <a:t>TN ECD Grant Administration Resources</a:t>
                      </a:r>
                    </a:p>
                  </a:txBody>
                  <a:tcPr marL="92676" marR="92676" marT="182880" marB="182880">
                    <a:lnL w="12700" cap="flat" cmpd="sng" algn="ctr">
                      <a:noFill/>
                      <a:prstDash val="solid"/>
                      <a:round/>
                      <a:headEnd type="none" w="med" len="med"/>
                      <a:tailEnd type="none" w="med" len="med"/>
                    </a:lnL>
                    <a:lnT w="6350" cap="flat" cmpd="sng" algn="ctr">
                      <a:solidFill>
                        <a:srgbClr val="D5D6D9"/>
                      </a:solidFill>
                      <a:prstDash val="solid"/>
                      <a:round/>
                      <a:headEnd type="none" w="med" len="med"/>
                      <a:tailEnd type="none" w="med" len="med"/>
                    </a:lnT>
                    <a:lnB w="6350" cap="flat" cmpd="sng" algn="ctr">
                      <a:solidFill>
                        <a:srgbClr val="D5D6D9"/>
                      </a:solidFill>
                      <a:prstDash val="solid"/>
                      <a:round/>
                      <a:headEnd type="none" w="med" len="med"/>
                      <a:tailEnd type="none" w="med" len="med"/>
                    </a:lnB>
                    <a:solidFill>
                      <a:schemeClr val="bg1">
                        <a:lumMod val="95000"/>
                      </a:schemeClr>
                    </a:solidFill>
                  </a:tcPr>
                </a:tc>
                <a:tc>
                  <a:txBody>
                    <a:bodyPr/>
                    <a:lstStyle/>
                    <a:p>
                      <a:r>
                        <a:rPr lang="en-US" sz="1100" b="0" i="0" kern="1200">
                          <a:solidFill>
                            <a:schemeClr val="accent5"/>
                          </a:solidFill>
                          <a:effectLst/>
                          <a:latin typeface="Open Sans Light"/>
                          <a:ea typeface="Open Sans Light"/>
                          <a:cs typeface="Open Sans Light"/>
                          <a:hlinkClick r:id="rId5">
                            <a:extLst>
                              <a:ext uri="{A12FA001-AC4F-418D-AE19-62706E023703}">
                                <ahyp:hlinkClr xmlns:ahyp="http://schemas.microsoft.com/office/drawing/2018/hyperlinkcolor" val="tx"/>
                              </a:ext>
                            </a:extLst>
                          </a:hlinkClick>
                        </a:rPr>
                        <a:t>https://www.tn.gov/ecd/rural-development/crd-grant-administration.html</a:t>
                      </a:r>
                      <a:endParaRPr lang="en-US" sz="1100" b="0" i="0" kern="1200">
                        <a:solidFill>
                          <a:schemeClr val="accent5"/>
                        </a:solidFill>
                        <a:effectLst/>
                        <a:latin typeface="Open Sans Light"/>
                        <a:ea typeface="Open Sans Light"/>
                        <a:cs typeface="Open Sans Light"/>
                      </a:endParaRPr>
                    </a:p>
                  </a:txBody>
                  <a:tcPr marL="92676" marR="92676" marT="182880" marB="182880">
                    <a:lnR w="12700" cap="flat" cmpd="sng" algn="ctr">
                      <a:noFill/>
                      <a:prstDash val="solid"/>
                      <a:round/>
                      <a:headEnd type="none" w="med" len="med"/>
                      <a:tailEnd type="none" w="med" len="med"/>
                    </a:lnR>
                    <a:lnT w="6350" cap="flat" cmpd="sng" algn="ctr">
                      <a:solidFill>
                        <a:srgbClr val="D5D6D9"/>
                      </a:solidFill>
                      <a:prstDash val="solid"/>
                      <a:round/>
                      <a:headEnd type="none" w="med" len="med"/>
                      <a:tailEnd type="none" w="med" len="med"/>
                    </a:lnT>
                    <a:lnB w="6350" cap="flat" cmpd="sng" algn="ctr">
                      <a:solidFill>
                        <a:srgbClr val="D5D6D9"/>
                      </a:solidFill>
                      <a:prstDash val="solid"/>
                      <a:round/>
                      <a:headEnd type="none" w="med" len="med"/>
                      <a:tailEnd type="none" w="med" len="med"/>
                    </a:lnB>
                  </a:tcPr>
                </a:tc>
                <a:extLst>
                  <a:ext uri="{0D108BD9-81ED-4DB2-BD59-A6C34878D82A}">
                    <a16:rowId xmlns:a16="http://schemas.microsoft.com/office/drawing/2014/main" val="1646905945"/>
                  </a:ext>
                </a:extLst>
              </a:tr>
              <a:tr h="692421">
                <a:tc>
                  <a:txBody>
                    <a:bodyPr/>
                    <a:lstStyle/>
                    <a:p>
                      <a:pPr marL="0" indent="0" algn="l" rtl="0" fontAlgn="base">
                        <a:buNone/>
                      </a:pPr>
                      <a:r>
                        <a:rPr lang="en-US" sz="1100" b="1" i="0">
                          <a:solidFill>
                            <a:schemeClr val="tx2"/>
                          </a:solidFill>
                          <a:effectLst/>
                          <a:latin typeface="Open Sans Semibold"/>
                          <a:ea typeface="Open Sans Semibold"/>
                          <a:cs typeface="Open Sans Semibold"/>
                        </a:rPr>
                        <a:t>Contacts: </a:t>
                      </a:r>
                    </a:p>
                  </a:txBody>
                  <a:tcPr marL="92676" marR="92676" marT="182880" marB="182880">
                    <a:lnL w="12700" cap="flat" cmpd="sng" algn="ctr">
                      <a:noFill/>
                      <a:prstDash val="solid"/>
                      <a:round/>
                      <a:headEnd type="none" w="med" len="med"/>
                      <a:tailEnd type="none" w="med" len="med"/>
                    </a:lnL>
                    <a:lnT w="6350" cap="flat" cmpd="sng" algn="ctr">
                      <a:solidFill>
                        <a:srgbClr val="D5D6D9"/>
                      </a:solidFill>
                      <a:prstDash val="solid"/>
                      <a:round/>
                      <a:headEnd type="none" w="med" len="med"/>
                      <a:tailEnd type="none" w="med" len="med"/>
                    </a:lnT>
                    <a:lnB w="6350" cap="flat" cmpd="sng" algn="ctr">
                      <a:solidFill>
                        <a:srgbClr val="D5D6D9"/>
                      </a:solidFill>
                      <a:prstDash val="solid"/>
                      <a:round/>
                      <a:headEnd type="none" w="med" len="med"/>
                      <a:tailEnd type="none" w="med" len="med"/>
                    </a:lnB>
                    <a:solidFill>
                      <a:schemeClr val="bg1">
                        <a:lumMod val="95000"/>
                      </a:schemeClr>
                    </a:solidFill>
                  </a:tcPr>
                </a:tc>
                <a:tc>
                  <a:txBody>
                    <a:bodyPr/>
                    <a:lstStyle/>
                    <a:p>
                      <a:pPr marL="0" lvl="0" algn="l" rtl="0" eaLnBrk="1" latinLnBrk="0" hangingPunct="1">
                        <a:lnSpc>
                          <a:spcPct val="100000"/>
                        </a:lnSpc>
                        <a:spcBef>
                          <a:spcPts val="0"/>
                        </a:spcBef>
                        <a:spcAft>
                          <a:spcPts val="0"/>
                        </a:spcAft>
                        <a:buNone/>
                      </a:pPr>
                      <a:r>
                        <a:rPr lang="en-US" sz="1100" b="1" i="0" kern="1200">
                          <a:solidFill>
                            <a:schemeClr val="accent5"/>
                          </a:solidFill>
                          <a:effectLst/>
                          <a:latin typeface="Open Sans Semibold"/>
                          <a:ea typeface="Open Sans Semibold"/>
                          <a:cs typeface="Open Sans Semibold"/>
                        </a:rPr>
                        <a:t>Leah Mims</a:t>
                      </a:r>
                      <a:r>
                        <a:rPr lang="en-US" sz="1100" b="0" i="0" kern="1200">
                          <a:solidFill>
                            <a:schemeClr val="accent5"/>
                          </a:solidFill>
                          <a:effectLst/>
                          <a:latin typeface="Open Sans Light"/>
                          <a:ea typeface="Open Sans Light"/>
                          <a:cs typeface="Open Sans Light"/>
                        </a:rPr>
                        <a:t>, Broadband Grants </a:t>
                      </a:r>
                      <a:r>
                        <a:rPr lang="en-US" sz="1100" b="0" i="0">
                          <a:solidFill>
                            <a:schemeClr val="accent5"/>
                          </a:solidFill>
                          <a:latin typeface="Open Sans Light"/>
                          <a:ea typeface="Open Sans Light"/>
                          <a:cs typeface="Open Sans Light"/>
                        </a:rPr>
                        <a:t>Coordinator </a:t>
                      </a:r>
                      <a:r>
                        <a:rPr lang="en-US" sz="1100" b="0" i="0" kern="1200" noProof="0">
                          <a:solidFill>
                            <a:schemeClr val="accent5"/>
                          </a:solidFill>
                          <a:latin typeface="Open Sans Light"/>
                          <a:ea typeface="Open Sans Light"/>
                          <a:cs typeface="Open Sans Light"/>
                        </a:rPr>
                        <a:t>– Digital Opportunity Coordinator</a:t>
                      </a:r>
                      <a:r>
                        <a:rPr lang="en-US" sz="1100" b="0" i="0" kern="1200">
                          <a:solidFill>
                            <a:schemeClr val="accent5"/>
                          </a:solidFill>
                          <a:latin typeface="Open Sans Light"/>
                          <a:ea typeface="Open Sans Light"/>
                          <a:cs typeface="Open Sans Light"/>
                        </a:rPr>
                        <a:t>: leah.mims@tn.gov </a:t>
                      </a:r>
                      <a:endParaRPr lang="en-US"/>
                    </a:p>
                  </a:txBody>
                  <a:tcPr marL="92676" marR="92676" marT="182880" marB="182880">
                    <a:lnR w="12700" cap="flat" cmpd="sng" algn="ctr">
                      <a:noFill/>
                      <a:prstDash val="solid"/>
                      <a:round/>
                      <a:headEnd type="none" w="med" len="med"/>
                      <a:tailEnd type="none" w="med" len="med"/>
                    </a:lnR>
                    <a:lnT w="6350" cap="flat" cmpd="sng" algn="ctr">
                      <a:solidFill>
                        <a:srgbClr val="D5D6D9"/>
                      </a:solidFill>
                      <a:prstDash val="solid"/>
                      <a:round/>
                      <a:headEnd type="none" w="med" len="med"/>
                      <a:tailEnd type="none" w="med" len="med"/>
                    </a:lnT>
                    <a:lnB w="6350" cap="flat" cmpd="sng" algn="ctr">
                      <a:solidFill>
                        <a:srgbClr val="D5D6D9"/>
                      </a:solidFill>
                      <a:prstDash val="solid"/>
                      <a:round/>
                      <a:headEnd type="none" w="med" len="med"/>
                      <a:tailEnd type="none" w="med" len="med"/>
                    </a:lnB>
                  </a:tcPr>
                </a:tc>
                <a:extLst>
                  <a:ext uri="{0D108BD9-81ED-4DB2-BD59-A6C34878D82A}">
                    <a16:rowId xmlns:a16="http://schemas.microsoft.com/office/drawing/2014/main" val="1026967372"/>
                  </a:ext>
                </a:extLst>
              </a:tr>
              <a:tr h="1920240">
                <a:tc>
                  <a:txBody>
                    <a:bodyPr/>
                    <a:lstStyle/>
                    <a:p>
                      <a:pPr marL="0" indent="0" algn="l" rtl="0" fontAlgn="base">
                        <a:lnSpc>
                          <a:spcPct val="250000"/>
                        </a:lnSpc>
                        <a:buNone/>
                      </a:pPr>
                      <a:r>
                        <a:rPr lang="en-US" sz="1100" b="1" i="0" kern="1200">
                          <a:solidFill>
                            <a:schemeClr val="tx2"/>
                          </a:solidFill>
                          <a:effectLst/>
                          <a:latin typeface="Open Sans Semibold"/>
                          <a:ea typeface="Open Sans Semibold"/>
                          <a:cs typeface="Open Sans Semibold"/>
                        </a:rPr>
                        <a:t>Grant application </a:t>
                      </a:r>
                      <a:r>
                        <a:rPr lang="en-US" sz="1100" b="1" i="0">
                          <a:solidFill>
                            <a:schemeClr val="tx2"/>
                          </a:solidFill>
                          <a:effectLst/>
                          <a:latin typeface="Open Sans Semibold"/>
                          <a:ea typeface="Open Sans Semibold"/>
                          <a:cs typeface="Open Sans Semibold"/>
                        </a:rPr>
                        <a:t>period:</a:t>
                      </a:r>
                    </a:p>
                    <a:p>
                      <a:pPr lvl="0">
                        <a:lnSpc>
                          <a:spcPct val="250000"/>
                        </a:lnSpc>
                        <a:buNone/>
                      </a:pPr>
                      <a:r>
                        <a:rPr lang="en-US" sz="1100" b="1" i="0" kern="1200" noProof="0">
                          <a:solidFill>
                            <a:schemeClr val="tx2"/>
                          </a:solidFill>
                          <a:effectLst/>
                          <a:latin typeface="Open Sans Semibold"/>
                          <a:ea typeface="Open Sans Semibold"/>
                          <a:cs typeface="Open Sans Semibold"/>
                        </a:rPr>
                        <a:t>Award announcement date:</a:t>
                      </a:r>
                    </a:p>
                    <a:p>
                      <a:pPr lvl="0">
                        <a:lnSpc>
                          <a:spcPct val="250000"/>
                        </a:lnSpc>
                        <a:buNone/>
                      </a:pPr>
                      <a:r>
                        <a:rPr lang="en-US" sz="1100" b="1" i="0" kern="1200" noProof="0">
                          <a:solidFill>
                            <a:schemeClr val="tx2"/>
                          </a:solidFill>
                          <a:effectLst/>
                          <a:latin typeface="Open Sans Semibold"/>
                          <a:ea typeface="Open Sans Semibold"/>
                          <a:cs typeface="Open Sans Semibold"/>
                        </a:rPr>
                        <a:t>Contract signature deadline:</a:t>
                      </a:r>
                    </a:p>
                    <a:p>
                      <a:pPr lvl="0">
                        <a:lnSpc>
                          <a:spcPct val="250000"/>
                        </a:lnSpc>
                        <a:buNone/>
                      </a:pPr>
                      <a:r>
                        <a:rPr lang="en-US" sz="1100" b="1" i="0" kern="1200">
                          <a:solidFill>
                            <a:schemeClr val="tx2"/>
                          </a:solidFill>
                          <a:effectLst/>
                          <a:latin typeface="Open Sans Semibold"/>
                          <a:ea typeface="Open Sans Semibold"/>
                          <a:cs typeface="Open Sans Semibold"/>
                        </a:rPr>
                        <a:t>End of contract period:</a:t>
                      </a:r>
                      <a:endParaRPr lang="en-US" sz="1100" b="1" i="0" kern="1200" noProof="0">
                        <a:solidFill>
                          <a:schemeClr val="tx2"/>
                        </a:solidFill>
                        <a:effectLst/>
                        <a:latin typeface="Open Sans Semibold"/>
                        <a:ea typeface="Open Sans Semibold"/>
                        <a:cs typeface="Open Sans Semibold"/>
                      </a:endParaRPr>
                    </a:p>
                  </a:txBody>
                  <a:tcPr marL="92676" marR="92676" marT="182880" marB="182880">
                    <a:lnL w="12700" cap="flat" cmpd="sng" algn="ctr">
                      <a:noFill/>
                      <a:prstDash val="solid"/>
                      <a:round/>
                      <a:headEnd type="none" w="med" len="med"/>
                      <a:tailEnd type="none" w="med" len="med"/>
                    </a:lnL>
                    <a:lnT w="6350" cap="flat" cmpd="sng" algn="ctr">
                      <a:solidFill>
                        <a:srgbClr val="D5D6D9"/>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bg1">
                        <a:lumMod val="95000"/>
                      </a:schemeClr>
                    </a:solidFill>
                  </a:tcPr>
                </a:tc>
                <a:tc>
                  <a:txBody>
                    <a:bodyPr/>
                    <a:lstStyle/>
                    <a:p>
                      <a:pPr lvl="0">
                        <a:lnSpc>
                          <a:spcPct val="250000"/>
                        </a:lnSpc>
                        <a:buNone/>
                      </a:pPr>
                      <a:r>
                        <a:rPr lang="en-US" sz="1100" b="0" i="0" kern="1200">
                          <a:solidFill>
                            <a:schemeClr val="accent5"/>
                          </a:solidFill>
                          <a:effectLst/>
                          <a:latin typeface="Open Sans Light"/>
                          <a:ea typeface="Open Sans Light"/>
                          <a:cs typeface="Open Sans Light"/>
                        </a:rPr>
                        <a:t>May 15 to June 28</a:t>
                      </a:r>
                    </a:p>
                    <a:p>
                      <a:pPr lvl="0">
                        <a:lnSpc>
                          <a:spcPct val="250000"/>
                        </a:lnSpc>
                        <a:buNone/>
                      </a:pPr>
                      <a:r>
                        <a:rPr lang="en-US" sz="1100" b="0" i="0" kern="1200">
                          <a:solidFill>
                            <a:schemeClr val="accent5"/>
                          </a:solidFill>
                          <a:effectLst/>
                          <a:latin typeface="Open Sans Light"/>
                          <a:ea typeface="Open Sans Light"/>
                          <a:cs typeface="Open Sans Light"/>
                        </a:rPr>
                        <a:t>September  2024 (tentative)</a:t>
                      </a:r>
                    </a:p>
                    <a:p>
                      <a:pPr>
                        <a:lnSpc>
                          <a:spcPct val="250000"/>
                        </a:lnSpc>
                      </a:pPr>
                      <a:r>
                        <a:rPr lang="en-US" sz="1100" b="0" i="0" kern="1200">
                          <a:solidFill>
                            <a:schemeClr val="accent5"/>
                          </a:solidFill>
                          <a:effectLst/>
                          <a:latin typeface="Open Sans Light"/>
                          <a:ea typeface="Open Sans Light"/>
                          <a:cs typeface="Open Sans Light"/>
                        </a:rPr>
                        <a:t>November 2024 (tentative)</a:t>
                      </a:r>
                    </a:p>
                    <a:p>
                      <a:pPr>
                        <a:lnSpc>
                          <a:spcPct val="250000"/>
                        </a:lnSpc>
                      </a:pPr>
                      <a:r>
                        <a:rPr lang="en-US" sz="1100" b="0" i="0" kern="1200">
                          <a:solidFill>
                            <a:schemeClr val="accent5"/>
                          </a:solidFill>
                          <a:effectLst/>
                          <a:latin typeface="Open Sans Light"/>
                          <a:ea typeface="Open Sans Light"/>
                          <a:cs typeface="Open Sans Light"/>
                        </a:rPr>
                        <a:t>Dec. 31, 2026</a:t>
                      </a:r>
                      <a:endParaRPr lang="en-US" sz="1100" b="0" i="0" kern="1200">
                        <a:solidFill>
                          <a:schemeClr val="accent5"/>
                        </a:solidFill>
                        <a:effectLst/>
                        <a:latin typeface="Open Sans Light" panose="020B0306030504020204" pitchFamily="34" charset="0"/>
                        <a:ea typeface="Open Sans Light" panose="020B0306030504020204" pitchFamily="34" charset="0"/>
                        <a:cs typeface="Open Sans Light" panose="020B0306030504020204" pitchFamily="34" charset="0"/>
                      </a:endParaRPr>
                    </a:p>
                  </a:txBody>
                  <a:tcPr marL="92676" marR="92676" marT="182880" marB="182880">
                    <a:lnR w="12700" cap="flat" cmpd="sng" algn="ctr">
                      <a:noFill/>
                      <a:prstDash val="solid"/>
                      <a:round/>
                      <a:headEnd type="none" w="med" len="med"/>
                      <a:tailEnd type="none" w="med" len="med"/>
                    </a:lnR>
                    <a:lnT w="6350" cap="flat" cmpd="sng" algn="ctr">
                      <a:solidFill>
                        <a:srgbClr val="D5D6D9"/>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extLst>
                  <a:ext uri="{0D108BD9-81ED-4DB2-BD59-A6C34878D82A}">
                    <a16:rowId xmlns:a16="http://schemas.microsoft.com/office/drawing/2014/main" val="1595442495"/>
                  </a:ext>
                </a:extLst>
              </a:tr>
            </a:tbl>
          </a:graphicData>
        </a:graphic>
      </p:graphicFrame>
    </p:spTree>
    <p:extLst>
      <p:ext uri="{BB962C8B-B14F-4D97-AF65-F5344CB8AC3E}">
        <p14:creationId xmlns:p14="http://schemas.microsoft.com/office/powerpoint/2010/main" val="186442496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9A9AE5C-EA83-4580-70B0-7D8053ADD92C}"/>
              </a:ext>
            </a:extLst>
          </p:cNvPr>
          <p:cNvSpPr>
            <a:spLocks noGrp="1"/>
          </p:cNvSpPr>
          <p:nvPr>
            <p:ph type="title"/>
          </p:nvPr>
        </p:nvSpPr>
        <p:spPr>
          <a:xfrm>
            <a:off x="381002" y="558225"/>
            <a:ext cx="11446434" cy="584775"/>
          </a:xfrm>
        </p:spPr>
        <p:txBody>
          <a:bodyPr/>
          <a:lstStyle/>
          <a:p>
            <a:r>
              <a:rPr lang="en-US"/>
              <a:t>Do you have any queries or feedback for ECD?</a:t>
            </a:r>
          </a:p>
        </p:txBody>
      </p:sp>
      <p:sp>
        <p:nvSpPr>
          <p:cNvPr id="4" name="Text Placeholder 3">
            <a:extLst>
              <a:ext uri="{FF2B5EF4-FFF2-40B4-BE49-F238E27FC236}">
                <a16:creationId xmlns:a16="http://schemas.microsoft.com/office/drawing/2014/main" id="{86DE68B7-A896-AB77-0608-034712F7E8C2}"/>
              </a:ext>
            </a:extLst>
          </p:cNvPr>
          <p:cNvSpPr>
            <a:spLocks noGrp="1"/>
          </p:cNvSpPr>
          <p:nvPr>
            <p:ph type="body" sz="quarter" idx="21"/>
          </p:nvPr>
        </p:nvSpPr>
        <p:spPr>
          <a:xfrm>
            <a:off x="381954" y="300195"/>
            <a:ext cx="11446436" cy="242887"/>
          </a:xfrm>
        </p:spPr>
        <p:txBody>
          <a:bodyPr/>
          <a:lstStyle/>
          <a:p>
            <a:r>
              <a:rPr lang="en-US">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NEXT STEPS</a:t>
            </a:r>
          </a:p>
        </p:txBody>
      </p:sp>
      <p:sp>
        <p:nvSpPr>
          <p:cNvPr id="6" name="TextBox 5">
            <a:extLst>
              <a:ext uri="{FF2B5EF4-FFF2-40B4-BE49-F238E27FC236}">
                <a16:creationId xmlns:a16="http://schemas.microsoft.com/office/drawing/2014/main" id="{6238FD68-D79B-04EC-85E5-5585D4AD067D}"/>
              </a:ext>
            </a:extLst>
          </p:cNvPr>
          <p:cNvSpPr txBox="1"/>
          <p:nvPr/>
        </p:nvSpPr>
        <p:spPr>
          <a:xfrm>
            <a:off x="380999" y="1798662"/>
            <a:ext cx="6666461" cy="3262432"/>
          </a:xfrm>
          <a:prstGeom prst="rect">
            <a:avLst/>
          </a:prstGeom>
          <a:noFill/>
        </p:spPr>
        <p:txBody>
          <a:bodyPr wrap="square" lIns="91440" tIns="45720" rIns="91440" bIns="45720" rtlCol="0" anchor="t">
            <a:spAutoFit/>
          </a:bodyPr>
          <a:lstStyle/>
          <a:p>
            <a:pPr marL="285750" indent="-285750">
              <a:spcBef>
                <a:spcPts val="1200"/>
              </a:spcBef>
              <a:spcAft>
                <a:spcPts val="1200"/>
              </a:spcAft>
              <a:buFont typeface="Arial" panose="020B0604020202020204" pitchFamily="34" charset="0"/>
              <a:buChar char="•"/>
            </a:pPr>
            <a:r>
              <a:rPr lang="en-US" sz="1600">
                <a:solidFill>
                  <a:schemeClr val="accent5"/>
                </a:solidFill>
                <a:latin typeface="Open Sans Light"/>
                <a:ea typeface="Open Sans Light"/>
                <a:cs typeface="Open Sans Light"/>
              </a:rPr>
              <a:t>Please scan the </a:t>
            </a:r>
            <a:r>
              <a:rPr lang="en-US" sz="1600" b="1">
                <a:solidFill>
                  <a:schemeClr val="accent5"/>
                </a:solidFill>
                <a:latin typeface="Open Sans Semibold"/>
                <a:ea typeface="Open Sans Semibold"/>
                <a:cs typeface="Open Sans Semibold"/>
              </a:rPr>
              <a:t>QR code </a:t>
            </a:r>
            <a:r>
              <a:rPr lang="en-US" sz="1600">
                <a:solidFill>
                  <a:schemeClr val="accent5"/>
                </a:solidFill>
                <a:latin typeface="Open Sans Light"/>
                <a:ea typeface="Open Sans Light"/>
                <a:cs typeface="Open Sans Light"/>
              </a:rPr>
              <a:t>on the slide to provide feedback on the webinar or ask any relevant queries related to BRC 2.0 applications.</a:t>
            </a:r>
            <a:endParaRPr lang="en-US" sz="1600">
              <a:solidFill>
                <a:schemeClr val="accent5"/>
              </a:solidFill>
              <a:latin typeface="Open Sans Light" panose="020B0306030504020204" pitchFamily="34" charset="0"/>
              <a:ea typeface="Open Sans Light" panose="020B0306030504020204" pitchFamily="34" charset="0"/>
              <a:cs typeface="Open Sans Light" panose="020B0306030504020204" pitchFamily="34" charset="0"/>
            </a:endParaRPr>
          </a:p>
          <a:p>
            <a:pPr marL="285750" indent="-285750">
              <a:spcBef>
                <a:spcPts val="1200"/>
              </a:spcBef>
              <a:spcAft>
                <a:spcPts val="1200"/>
              </a:spcAft>
              <a:buFont typeface="Arial" panose="020B0604020202020204" pitchFamily="34" charset="0"/>
              <a:buChar char="•"/>
            </a:pPr>
            <a:r>
              <a:rPr lang="en-US" sz="1600">
                <a:solidFill>
                  <a:schemeClr val="accent5"/>
                </a:solidFill>
                <a:latin typeface="Open Sans Light"/>
                <a:ea typeface="Open Sans Light"/>
                <a:cs typeface="Open Sans Light"/>
              </a:rPr>
              <a:t>Alternatively, you can access the form using the link that will be posted in the chat box.</a:t>
            </a:r>
          </a:p>
          <a:p>
            <a:pPr lvl="1">
              <a:spcBef>
                <a:spcPts val="1200"/>
              </a:spcBef>
              <a:spcAft>
                <a:spcPts val="1200"/>
              </a:spcAft>
            </a:pPr>
            <a:r>
              <a:rPr lang="en-US" sz="1600" b="1">
                <a:solidFill>
                  <a:schemeClr val="accent5"/>
                </a:solidFill>
                <a:latin typeface="Open Sans Light"/>
                <a:ea typeface="Open Sans Semibold"/>
                <a:cs typeface="Open Sans Semibold"/>
                <a:hlinkClick r:id="rId3">
                  <a:extLst>
                    <a:ext uri="{A12FA001-AC4F-418D-AE19-62706E023703}">
                      <ahyp:hlinkClr xmlns:ahyp="http://schemas.microsoft.com/office/drawing/2018/hyperlinkcolor" val="tx"/>
                    </a:ext>
                  </a:extLst>
                </a:hlinkClick>
              </a:rPr>
              <a:t>Link to the Feedback Form</a:t>
            </a:r>
            <a:endParaRPr lang="en-US" sz="1600">
              <a:solidFill>
                <a:schemeClr val="accent5"/>
              </a:solidFill>
              <a:latin typeface="Open Sans Light"/>
              <a:ea typeface="Open Sans Light"/>
              <a:cs typeface="Open Sans Light"/>
            </a:endParaRPr>
          </a:p>
          <a:p>
            <a:pPr marL="285750" indent="-285750">
              <a:spcBef>
                <a:spcPts val="1200"/>
              </a:spcBef>
              <a:spcAft>
                <a:spcPts val="1200"/>
              </a:spcAft>
              <a:buFont typeface="Arial" panose="020B0604020202020204" pitchFamily="34" charset="0"/>
              <a:buChar char="•"/>
            </a:pPr>
            <a:r>
              <a:rPr lang="en-US" sz="1600">
                <a:solidFill>
                  <a:schemeClr val="accent5"/>
                </a:solidFill>
                <a:latin typeface="Open Sans Light"/>
                <a:ea typeface="Open Sans Light"/>
                <a:cs typeface="Open Sans Light"/>
              </a:rPr>
              <a:t>We would appreciate your valuable feedback in order to improve future sessions</a:t>
            </a:r>
          </a:p>
          <a:p>
            <a:pPr marL="285750" indent="-285750">
              <a:spcBef>
                <a:spcPts val="1200"/>
              </a:spcBef>
              <a:spcAft>
                <a:spcPts val="1200"/>
              </a:spcAft>
              <a:buFont typeface="Arial" panose="020B0604020202020204" pitchFamily="34" charset="0"/>
              <a:buChar char="•"/>
            </a:pPr>
            <a:endParaRPr lang="en-US" sz="1400">
              <a:solidFill>
                <a:schemeClr val="accent5"/>
              </a:solidFill>
              <a:latin typeface="Open Sans Light"/>
              <a:ea typeface="Open Sans Light"/>
              <a:cs typeface="Open Sans Light"/>
            </a:endParaRPr>
          </a:p>
        </p:txBody>
      </p:sp>
      <p:pic>
        <p:nvPicPr>
          <p:cNvPr id="8" name="Picture 7" descr="A qr code with a few squares&#10;&#10;Description automatically generated">
            <a:extLst>
              <a:ext uri="{FF2B5EF4-FFF2-40B4-BE49-F238E27FC236}">
                <a16:creationId xmlns:a16="http://schemas.microsoft.com/office/drawing/2014/main" id="{3D22AA24-46BB-706C-11F4-F284587328D1}"/>
              </a:ext>
            </a:extLst>
          </p:cNvPr>
          <p:cNvPicPr>
            <a:picLocks noChangeAspect="1"/>
          </p:cNvPicPr>
          <p:nvPr/>
        </p:nvPicPr>
        <p:blipFill>
          <a:blip r:embed="rId4"/>
          <a:stretch>
            <a:fillRect/>
          </a:stretch>
        </p:blipFill>
        <p:spPr>
          <a:xfrm>
            <a:off x="7303770" y="1452995"/>
            <a:ext cx="4141470" cy="4141470"/>
          </a:xfrm>
          <a:prstGeom prst="rect">
            <a:avLst/>
          </a:prstGeom>
        </p:spPr>
      </p:pic>
    </p:spTree>
    <p:extLst>
      <p:ext uri="{BB962C8B-B14F-4D97-AF65-F5344CB8AC3E}">
        <p14:creationId xmlns:p14="http://schemas.microsoft.com/office/powerpoint/2010/main" val="330336477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A93821-5274-1860-20CA-6D2030CB4EAB}"/>
              </a:ext>
            </a:extLst>
          </p:cNvPr>
          <p:cNvSpPr>
            <a:spLocks noGrp="1"/>
          </p:cNvSpPr>
          <p:nvPr>
            <p:ph type="title"/>
          </p:nvPr>
        </p:nvSpPr>
        <p:spPr/>
        <p:txBody>
          <a:bodyPr/>
          <a:lstStyle/>
          <a:p>
            <a:r>
              <a:rPr lang="en-US"/>
              <a:t>Thank you</a:t>
            </a:r>
          </a:p>
        </p:txBody>
      </p:sp>
    </p:spTree>
    <p:extLst>
      <p:ext uri="{BB962C8B-B14F-4D97-AF65-F5344CB8AC3E}">
        <p14:creationId xmlns:p14="http://schemas.microsoft.com/office/powerpoint/2010/main" val="2979333713"/>
      </p:ext>
    </p:extLst>
  </p:cSld>
  <p:clrMapOvr>
    <a:masterClrMapping/>
  </p:clrMapOvr>
</p:sld>
</file>

<file path=ppt/theme/theme1.xml><?xml version="1.0" encoding="utf-8"?>
<a:theme xmlns:a="http://schemas.openxmlformats.org/drawingml/2006/main" name="Tennessee">
  <a:themeElements>
    <a:clrScheme name="Brand Colors">
      <a:dk1>
        <a:sysClr val="windowText" lastClr="000000"/>
      </a:dk1>
      <a:lt1>
        <a:sysClr val="window" lastClr="FFFFFF"/>
      </a:lt1>
      <a:dk2>
        <a:srgbClr val="1B365D"/>
      </a:dk2>
      <a:lt2>
        <a:srgbClr val="FF0F00"/>
      </a:lt2>
      <a:accent1>
        <a:srgbClr val="2DCCD3"/>
      </a:accent1>
      <a:accent2>
        <a:srgbClr val="D2D755"/>
      </a:accent2>
      <a:accent3>
        <a:srgbClr val="E87722"/>
      </a:accent3>
      <a:accent4>
        <a:srgbClr val="7C2529"/>
      </a:accent4>
      <a:accent5>
        <a:srgbClr val="666666"/>
      </a:accent5>
      <a:accent6>
        <a:srgbClr val="E6D395"/>
      </a:accent6>
      <a:hlink>
        <a:srgbClr val="131E29"/>
      </a:hlink>
      <a:folHlink>
        <a:srgbClr val="CBC4B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N EDC Broadband Template Blue" id="{A947B935-66B1-9C48-9425-EB67A806635C}" vid="{DC93BC0C-BEB7-904F-8DB8-8776A252083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af641843-7bbf-4e8b-adea-980f4a3fec4b">
      <Terms xmlns="http://schemas.microsoft.com/office/infopath/2007/PartnerControls"/>
    </lcf76f155ced4ddcb4097134ff3c332f>
    <TaxCatchAll xmlns="ac92ba06-448c-4717-9894-d05ea1b17016" xsi:nil="true"/>
    <SharedWithUsers xmlns="ac92ba06-448c-4717-9894-d05ea1b17016">
      <UserInfo>
        <DisplayName>Aguado-Staggs, Miriam</DisplayName>
        <AccountId>43</AccountId>
        <AccountType/>
      </UserInfo>
      <UserInfo>
        <DisplayName>Forbes, Dina</DisplayName>
        <AccountId>80</AccountId>
        <AccountType/>
      </UserInfo>
    </SharedWithUser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A72DE059F5545B45A286A470A1742E2F" ma:contentTypeVersion="15" ma:contentTypeDescription="Create a new document." ma:contentTypeScope="" ma:versionID="a298d96bab04214ba173bd62e4d2f773">
  <xsd:schema xmlns:xsd="http://www.w3.org/2001/XMLSchema" xmlns:xs="http://www.w3.org/2001/XMLSchema" xmlns:p="http://schemas.microsoft.com/office/2006/metadata/properties" xmlns:ns2="af641843-7bbf-4e8b-adea-980f4a3fec4b" xmlns:ns3="ac92ba06-448c-4717-9894-d05ea1b17016" targetNamespace="http://schemas.microsoft.com/office/2006/metadata/properties" ma:root="true" ma:fieldsID="042359e0045dae40fbe0af5e18875020" ns2:_="" ns3:_="">
    <xsd:import namespace="af641843-7bbf-4e8b-adea-980f4a3fec4b"/>
    <xsd:import namespace="ac92ba06-448c-4717-9894-d05ea1b17016"/>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3:SharedWithUsers" minOccurs="0"/>
                <xsd:element ref="ns3:SharedWithDetails" minOccurs="0"/>
                <xsd:element ref="ns2:MediaServiceObjectDetectorVersions"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f641843-7bbf-4e8b-adea-980f4a3fec4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0ec6819c-d561-498f-ad6b-029f1b52bec6" ma:termSetId="09814cd3-568e-fe90-9814-8d621ff8fb84" ma:anchorId="fba54fb3-c3e1-fe81-a776-ca4b69148c4d" ma:open="true" ma:isKeyword="false">
      <xsd:complexType>
        <xsd:sequence>
          <xsd:element ref="pc:Terms" minOccurs="0" maxOccurs="1"/>
        </xsd:sequence>
      </xsd:complex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c92ba06-448c-4717-9894-d05ea1b17016"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51577224-3a1c-4529-961b-46917fbafed4}" ma:internalName="TaxCatchAll" ma:showField="CatchAllData" ma:web="ac92ba06-448c-4717-9894-d05ea1b17016">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46F3AFD-4B90-4E84-8FDC-D53A684F8E4C}">
  <ds:schemaRefs>
    <ds:schemaRef ds:uri="ac92ba06-448c-4717-9894-d05ea1b17016"/>
    <ds:schemaRef ds:uri="af641843-7bbf-4e8b-adea-980f4a3fec4b"/>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AA721D97-B66C-40C8-914C-F3FE1BD6DAB7}">
  <ds:schemaRefs>
    <ds:schemaRef ds:uri="ac92ba06-448c-4717-9894-d05ea1b17016"/>
    <ds:schemaRef ds:uri="af641843-7bbf-4e8b-adea-980f4a3fec4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BE6A9B74-69F3-4B12-9B20-7A0856331847}">
  <ds:schemaRefs>
    <ds:schemaRef ds:uri="http://schemas.microsoft.com/sharepoint/v3/contenttype/forms"/>
  </ds:schemaRefs>
</ds:datastoreItem>
</file>

<file path=docMetadata/LabelInfo.xml><?xml version="1.0" encoding="utf-8"?>
<clbl:labelList xmlns:clbl="http://schemas.microsoft.com/office/2020/mipLabelMetadata">
  <clbl:label id="{e0793d39-0939-496d-b129-198edd916feb}" enabled="0" method="" siteId="{e0793d39-0939-496d-b129-198edd916feb}" removed="1"/>
</clbl:labelList>
</file>

<file path=docProps/app.xml><?xml version="1.0" encoding="utf-8"?>
<Properties xmlns="http://schemas.openxmlformats.org/officeDocument/2006/extended-properties" xmlns:vt="http://schemas.openxmlformats.org/officeDocument/2006/docPropsVTypes">
  <Template/>
  <TotalTime>0</TotalTime>
  <Words>2682</Words>
  <Application>Microsoft Office PowerPoint</Application>
  <PresentationFormat>Widescreen</PresentationFormat>
  <Paragraphs>310</Paragraphs>
  <Slides>39</Slides>
  <Notes>14</Notes>
  <HiddenSlides>0</HiddenSlides>
  <MMClips>1</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39</vt:i4>
      </vt:variant>
    </vt:vector>
  </HeadingPairs>
  <TitlesOfParts>
    <vt:vector size="50" baseType="lpstr">
      <vt:lpstr>Arial</vt:lpstr>
      <vt:lpstr>Calibri</vt:lpstr>
      <vt:lpstr>Graphik</vt:lpstr>
      <vt:lpstr>Open Sans</vt:lpstr>
      <vt:lpstr>Open Sans Light</vt:lpstr>
      <vt:lpstr>Open Sans Semibold</vt:lpstr>
      <vt:lpstr>Palatino Linotype</vt:lpstr>
      <vt:lpstr>Symbol</vt:lpstr>
      <vt:lpstr>Wingdings</vt:lpstr>
      <vt:lpstr>WordVisi_MSFontService</vt:lpstr>
      <vt:lpstr>Tennessee</vt:lpstr>
      <vt:lpstr>THE BROADBAND READY Communities 2.0  Grants Program </vt:lpstr>
      <vt:lpstr>Housekeeping </vt:lpstr>
      <vt:lpstr>Welcome!</vt:lpstr>
      <vt:lpstr>Agenda</vt:lpstr>
      <vt:lpstr>PowerPoint Presentation</vt:lpstr>
      <vt:lpstr>2024 Changes</vt:lpstr>
      <vt:lpstr>Tennessee's Goals for Digital Opportunity</vt:lpstr>
      <vt:lpstr>TNECD’s Digital Opportunity Efforts to Date</vt:lpstr>
      <vt:lpstr>BRC Main Goals</vt:lpstr>
      <vt:lpstr>BRC Award Information</vt:lpstr>
      <vt:lpstr>PowerPoint Presentation</vt:lpstr>
      <vt:lpstr>Eligible Grant Applicants</vt:lpstr>
      <vt:lpstr>Eligible Communities </vt:lpstr>
      <vt:lpstr>Use of Project Funds</vt:lpstr>
      <vt:lpstr>Use of Project Funds</vt:lpstr>
      <vt:lpstr>Example of Ideal Project 1</vt:lpstr>
      <vt:lpstr>Example of Ideal Project 2</vt:lpstr>
      <vt:lpstr>Example of Ideal Project 3</vt:lpstr>
      <vt:lpstr>PowerPoint Presentation</vt:lpstr>
      <vt:lpstr>Content and Form of Applications</vt:lpstr>
      <vt:lpstr>Registering in SmartSimple</vt:lpstr>
      <vt:lpstr>Application Reminder</vt:lpstr>
      <vt:lpstr>Required Information on Organization</vt:lpstr>
      <vt:lpstr>Required Information on Project</vt:lpstr>
      <vt:lpstr>Budget Reminder</vt:lpstr>
      <vt:lpstr>Budget categories </vt:lpstr>
      <vt:lpstr>Budget categories </vt:lpstr>
      <vt:lpstr>Budget Template on SmartSimple</vt:lpstr>
      <vt:lpstr>Additional Uploads</vt:lpstr>
      <vt:lpstr>PowerPoint Presentation</vt:lpstr>
      <vt:lpstr>PowerPoint Presentation</vt:lpstr>
      <vt:lpstr>PowerPoint Presentation</vt:lpstr>
      <vt:lpstr>Reimbursement Only Grant</vt:lpstr>
      <vt:lpstr>Brief Overview of Post Award Compliance Requirements</vt:lpstr>
      <vt:lpstr>PowerPoint Presentation</vt:lpstr>
      <vt:lpstr>Key Points Discussed</vt:lpstr>
      <vt:lpstr>Resources and Key Dates</vt:lpstr>
      <vt:lpstr>Do you have any queries or feedback for ECD?</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CPF Middle/Last Mile Broadband Grants</dc:title>
  <dc:creator>Aguado-Staggs, Miriam</dc:creator>
  <cp:lastModifiedBy>Codi Drake</cp:lastModifiedBy>
  <cp:revision>3</cp:revision>
  <dcterms:created xsi:type="dcterms:W3CDTF">2023-07-31T16:03:05Z</dcterms:created>
  <dcterms:modified xsi:type="dcterms:W3CDTF">2024-05-16T19:19:08Z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0x010100A72DE059F5545B45A286A470A1742E2F</vt:lpwstr>
  </property>
</Properties>
</file>